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3.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4.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61" r:id="rId2"/>
    <p:sldId id="2574" r:id="rId3"/>
    <p:sldId id="2563" r:id="rId4"/>
    <p:sldId id="4547" r:id="rId5"/>
    <p:sldId id="2573" r:id="rId6"/>
    <p:sldId id="2572" r:id="rId7"/>
    <p:sldId id="2565" r:id="rId8"/>
    <p:sldId id="2566" r:id="rId9"/>
    <p:sldId id="2567" r:id="rId10"/>
    <p:sldId id="2568" r:id="rId11"/>
    <p:sldId id="2569" r:id="rId12"/>
    <p:sldId id="4540" r:id="rId13"/>
    <p:sldId id="2570" r:id="rId14"/>
    <p:sldId id="4541" r:id="rId15"/>
    <p:sldId id="4520" r:id="rId16"/>
    <p:sldId id="4546" r:id="rId17"/>
    <p:sldId id="4543" r:id="rId18"/>
  </p:sldIdLst>
  <p:sldSz cx="9144000" cy="5143500" type="screen16x9"/>
  <p:notesSz cx="6810375" cy="9942513"/>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ragenlijst – Programma Mobiliteit en Bereikbaarheid" id="{A2EA9EDF-5E4A-4B94-80E2-C80FF13E9721}">
          <p14:sldIdLst>
            <p14:sldId id="2561"/>
            <p14:sldId id="2574"/>
          </p14:sldIdLst>
        </p14:section>
        <p14:section name="Algemene vragen" id="{49F6D03E-AAE7-45E2-A9B4-C2E5816CE87F}">
          <p14:sldIdLst>
            <p14:sldId id="2563"/>
            <p14:sldId id="4547"/>
          </p14:sldIdLst>
        </p14:section>
        <p14:section name="Vervoersmiddelen" id="{DEABAA5F-4F00-44FE-9E1B-7811ACF5FFBB}">
          <p14:sldIdLst>
            <p14:sldId id="2573"/>
            <p14:sldId id="2572"/>
            <p14:sldId id="2565"/>
            <p14:sldId id="2566"/>
          </p14:sldIdLst>
        </p14:section>
        <p14:section name="Vraag 3: Vervoermiddelen voor specifieke doeleinden" id="{A204B553-253F-48E6-A635-2C4F6E4A09EB}">
          <p14:sldIdLst>
            <p14:sldId id="2567"/>
          </p14:sldIdLst>
        </p14:section>
        <p14:section name="Vraag 4: Beoordeling bereikbaarheid" id="{69506C0B-897B-4A66-A651-4739E1C34FB1}">
          <p14:sldIdLst>
            <p14:sldId id="2568"/>
          </p14:sldIdLst>
        </p14:section>
        <p14:section name="Vraag 5: Verkeersveiligheid" id="{B6A463AF-0B00-497D-8134-B688167C9D3A}">
          <p14:sldIdLst>
            <p14:sldId id="2569"/>
            <p14:sldId id="4540"/>
          </p14:sldIdLst>
        </p14:section>
        <p14:section name="Vraag 6: Deelauto's en deelfietsen" id="{7B118A34-B025-4186-BC6B-12EC029182ED}">
          <p14:sldIdLst>
            <p14:sldId id="2570"/>
            <p14:sldId id="4541"/>
          </p14:sldIdLst>
        </p14:section>
        <p14:section name="Vraag 7: Aanvullende opmerkingen" id="{078D0DCD-C421-4260-8825-B4BFB75E0861}">
          <p14:sldIdLst/>
        </p14:section>
        <p14:section name="Locatie op de kaart" id="{D9976DB8-EE71-4092-A055-059EFC8135C3}">
          <p14:sldIdLst>
            <p14:sldId id="4520"/>
            <p14:sldId id="4546"/>
            <p14:sldId id="4543"/>
          </p14:sldIdLst>
        </p14:section>
        <p14:section name="Conclusie" id="{A56BFA7D-736B-49FA-8216-F08239A63BC6}">
          <p14:sldIdLst/>
        </p14:section>
      </p14:sectionLst>
    </p:ext>
    <p:ext uri="{EFAFB233-063F-42B5-8137-9DF3F51BA10A}">
      <p15:sldGuideLst xmlns:p15="http://schemas.microsoft.com/office/powerpoint/2012/main">
        <p15:guide id="1" orient="horz" pos="803">
          <p15:clr>
            <a:srgbClr val="A4A3A4"/>
          </p15:clr>
        </p15:guide>
        <p15:guide id="2" orient="horz" pos="1755">
          <p15:clr>
            <a:srgbClr val="A4A3A4"/>
          </p15:clr>
        </p15:guide>
        <p15:guide id="3" orient="horz" pos="2174">
          <p15:clr>
            <a:srgbClr val="A4A3A4"/>
          </p15:clr>
        </p15:guide>
        <p15:guide id="4" orient="horz" pos="3114">
          <p15:clr>
            <a:srgbClr val="A4A3A4"/>
          </p15:clr>
        </p15:guide>
        <p15:guide id="5" orient="horz" pos="2412">
          <p15:clr>
            <a:srgbClr val="A4A3A4"/>
          </p15:clr>
        </p15:guide>
        <p15:guide id="6">
          <p15:clr>
            <a:srgbClr val="A4A3A4"/>
          </p15:clr>
        </p15:guide>
        <p15:guide id="7" orient="horz">
          <p15:clr>
            <a:srgbClr val="A4A3A4"/>
          </p15:clr>
        </p15:guide>
        <p15:guide id="8" orient="horz" pos="3239">
          <p15:clr>
            <a:srgbClr val="A4A3A4"/>
          </p15:clr>
        </p15:guide>
      </p15:sldGuideLst>
    </p:ext>
    <p:ext uri="{2D200454-40CA-4A62-9FC3-DE9A4176ACB9}">
      <p15:notesGuideLst xmlns:p15="http://schemas.microsoft.com/office/powerpoint/2012/main">
        <p15:guide id="1" orient="horz" pos="3132">
          <p15:clr>
            <a:srgbClr val="A4A3A4"/>
          </p15:clr>
        </p15:guide>
        <p15:guide id="2" pos="2145">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inka  Erkens - Janssen" initials="KE-J" lastIdx="11" clrIdx="0"/>
  <p:cmAuthor id="1" name="Jane Smith" initials="J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5050"/>
    <a:srgbClr val="DA47E1"/>
    <a:srgbClr val="811066"/>
    <a:srgbClr val="F39600"/>
    <a:srgbClr val="A5C100"/>
    <a:srgbClr val="0086A8"/>
    <a:srgbClr val="00577E"/>
    <a:srgbClr val="FF0066"/>
    <a:srgbClr val="C7D300"/>
    <a:srgbClr val="4BAC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204CA4-5BDD-494B-9A25-0A97DEE1B217}" styleName="RHDHV_Corporate">
    <a:wholeTbl>
      <a:tcTxStyle>
        <a:fontRef idx="minor">
          <a:prstClr val="black"/>
        </a:fontRef>
        <a:schemeClr val="dk1"/>
      </a:tcTxStyle>
      <a:tcStyle>
        <a:tcBdr>
          <a:left>
            <a:ln w="19050" cmpd="sng">
              <a:solidFill>
                <a:srgbClr val="FFFFFF"/>
              </a:solidFill>
            </a:ln>
          </a:left>
          <a:right>
            <a:ln w="19050" cmpd="sng">
              <a:solidFill>
                <a:srgbClr val="FFFFFF"/>
              </a:solidFill>
            </a:ln>
          </a:right>
          <a:top>
            <a:ln w="19050" cmpd="sng">
              <a:solidFill>
                <a:srgbClr val="FFFFFF"/>
              </a:solidFill>
            </a:ln>
          </a:top>
          <a:bottom>
            <a:ln w="19050" cmpd="sng">
              <a:solidFill>
                <a:srgbClr val="FFFFFF"/>
              </a:solidFill>
            </a:ln>
          </a:bottom>
          <a:insideH>
            <a:ln w="19050" cmpd="sng">
              <a:solidFill>
                <a:srgbClr val="FFFFFF"/>
              </a:solidFill>
            </a:ln>
          </a:insideH>
          <a:insideV>
            <a:ln w="19050" cmpd="sng">
              <a:solidFill>
                <a:srgbClr val="FFFFFF"/>
              </a:solidFill>
            </a:ln>
          </a:insideV>
        </a:tcBdr>
        <a:fill>
          <a:solidFill>
            <a:srgbClr val="BFE1E9"/>
          </a:solidFill>
        </a:fill>
      </a:tcStyle>
    </a:wholeTbl>
    <a:band1H>
      <a:tcStyle>
        <a:tcBdr/>
      </a:tcStyle>
    </a:band1H>
    <a:band2H>
      <a:tcStyle>
        <a:tcBdr/>
      </a:tcStyle>
    </a:band2H>
    <a:band1V>
      <a:tcStyle>
        <a:tcBdr/>
      </a:tcStyle>
    </a:band1V>
    <a:band2V>
      <a:tcStyle>
        <a:tcBdr/>
      </a:tcStyle>
    </a:band2V>
    <a:lastCol>
      <a:tcStyle>
        <a:tcBdr/>
        <a:fill>
          <a:solidFill>
            <a:srgbClr val="80C2D4"/>
          </a:solidFill>
        </a:fill>
      </a:tcStyle>
    </a:lastCol>
    <a:firstCol>
      <a:tcStyle>
        <a:tcBdr/>
        <a:fill>
          <a:solidFill>
            <a:srgbClr val="80C2D4"/>
          </a:solidFill>
        </a:fill>
      </a:tcStyle>
    </a:firstCol>
    <a:lastRow>
      <a:tcStyle>
        <a:tcBdr/>
        <a:fill>
          <a:solidFill>
            <a:srgbClr val="80C2D4"/>
          </a:solidFill>
        </a:fill>
      </a:tcStyle>
    </a:lastRow>
    <a:firstRow>
      <a:tcTxStyle>
        <a:fontRef idx="minor">
          <a:prstClr val="black"/>
        </a:fontRef>
        <a:schemeClr val="lt1"/>
      </a:tcTxStyle>
      <a:tcStyle>
        <a:tcBdr/>
        <a:fill>
          <a:solidFill>
            <a:srgbClr val="A5C100"/>
          </a:solidFill>
        </a:fill>
      </a:tcStyle>
    </a:firstRow>
  </a:tblStyle>
  <a:tblStyle styleId="{49A0ACF7-BA4C-4308-8FA3-B4FD36B7A2E9}" styleName="RHDHV_C2">
    <a:wholeTbl>
      <a:tcTxStyle>
        <a:fontRef idx="minor">
          <a:prstClr val="black"/>
        </a:fontRef>
        <a:schemeClr val="dk1"/>
      </a:tcTxStyle>
      <a:tcStyle>
        <a:tcBdr>
          <a:left>
            <a:ln w="19050" cmpd="sng">
              <a:solidFill>
                <a:srgbClr val="FFFFFF"/>
              </a:solidFill>
            </a:ln>
          </a:left>
          <a:right>
            <a:ln w="19050" cmpd="sng">
              <a:solidFill>
                <a:srgbClr val="FFFFFF"/>
              </a:solidFill>
            </a:ln>
          </a:right>
          <a:top>
            <a:ln w="19050" cmpd="sng">
              <a:solidFill>
                <a:srgbClr val="FFFFFF"/>
              </a:solidFill>
            </a:ln>
          </a:top>
          <a:bottom>
            <a:ln w="19050" cmpd="sng">
              <a:solidFill>
                <a:srgbClr val="FFFFFF"/>
              </a:solidFill>
            </a:ln>
          </a:bottom>
          <a:insideH>
            <a:ln w="19050" cmpd="sng">
              <a:solidFill>
                <a:srgbClr val="FFFFFF"/>
              </a:solidFill>
            </a:ln>
          </a:insideH>
          <a:insideV>
            <a:ln w="19050" cmpd="sng">
              <a:solidFill>
                <a:srgbClr val="FFFFFF"/>
              </a:solidFill>
            </a:ln>
          </a:insideV>
        </a:tcBdr>
        <a:fill>
          <a:solidFill>
            <a:srgbClr val="BFE1E9"/>
          </a:solidFill>
        </a:fill>
      </a:tcStyle>
    </a:wholeTbl>
    <a:band1H>
      <a:tcStyle>
        <a:tcBdr/>
      </a:tcStyle>
    </a:band1H>
    <a:band2H>
      <a:tcStyle>
        <a:tcBdr/>
      </a:tcStyle>
    </a:band2H>
    <a:band1V>
      <a:tcStyle>
        <a:tcBdr/>
      </a:tcStyle>
    </a:band1V>
    <a:band2V>
      <a:tcStyle>
        <a:tcBdr/>
      </a:tcStyle>
    </a:band2V>
    <a:lastCol>
      <a:tcStyle>
        <a:tcBdr/>
        <a:fill>
          <a:solidFill>
            <a:srgbClr val="80C2D4"/>
          </a:solidFill>
        </a:fill>
      </a:tcStyle>
    </a:lastCol>
    <a:firstCol>
      <a:tcStyle>
        <a:tcBdr/>
        <a:fill>
          <a:solidFill>
            <a:srgbClr val="80C2D4"/>
          </a:solidFill>
        </a:fill>
      </a:tcStyle>
    </a:firstCol>
    <a:lastRow>
      <a:tcStyle>
        <a:tcBdr/>
        <a:fill>
          <a:solidFill>
            <a:srgbClr val="80C2D4"/>
          </a:solidFill>
        </a:fill>
      </a:tcStyle>
    </a:lastRow>
    <a:firstRow>
      <a:tcTxStyle>
        <a:fontRef idx="minor">
          <a:prstClr val="black"/>
        </a:fontRef>
        <a:schemeClr val="lt1"/>
      </a:tcTxStyle>
      <a:tcStyle>
        <a:tcBdr/>
        <a:fill>
          <a:solidFill>
            <a:srgbClr val="811066"/>
          </a:solidFill>
        </a:fill>
      </a:tcStyle>
    </a:firstRow>
  </a:tblStyle>
  <a:tblStyle styleId="{6B375C8A-7EAB-4DB4-8DA1-587306E8D778}" styleName="RHDHV_C3">
    <a:wholeTbl>
      <a:tcTxStyle>
        <a:fontRef idx="minor">
          <a:prstClr val="black"/>
        </a:fontRef>
        <a:schemeClr val="dk1"/>
      </a:tcTxStyle>
      <a:tcStyle>
        <a:tcBdr>
          <a:left>
            <a:ln w="19050" cmpd="sng">
              <a:solidFill>
                <a:srgbClr val="FFFFFF"/>
              </a:solidFill>
            </a:ln>
          </a:left>
          <a:right>
            <a:ln w="19050" cmpd="sng">
              <a:solidFill>
                <a:srgbClr val="FFFFFF"/>
              </a:solidFill>
            </a:ln>
          </a:right>
          <a:top>
            <a:ln w="19050" cmpd="sng">
              <a:solidFill>
                <a:srgbClr val="FFFFFF"/>
              </a:solidFill>
            </a:ln>
          </a:top>
          <a:bottom>
            <a:ln w="19050" cmpd="sng">
              <a:solidFill>
                <a:srgbClr val="FFFFFF"/>
              </a:solidFill>
            </a:ln>
          </a:bottom>
          <a:insideH>
            <a:ln w="19050" cmpd="sng">
              <a:solidFill>
                <a:srgbClr val="FFFFFF"/>
              </a:solidFill>
            </a:ln>
          </a:insideH>
          <a:insideV>
            <a:ln w="19050" cmpd="sng">
              <a:solidFill>
                <a:srgbClr val="FFFFFF"/>
              </a:solidFill>
            </a:ln>
          </a:insideV>
        </a:tcBdr>
        <a:fill>
          <a:solidFill>
            <a:srgbClr val="FCE5BF"/>
          </a:solidFill>
        </a:fill>
      </a:tcStyle>
    </a:wholeTbl>
    <a:band1H>
      <a:tcStyle>
        <a:tcBdr/>
      </a:tcStyle>
    </a:band1H>
    <a:band2H>
      <a:tcStyle>
        <a:tcBdr/>
      </a:tcStyle>
    </a:band2H>
    <a:band1V>
      <a:tcStyle>
        <a:tcBdr/>
      </a:tcStyle>
    </a:band1V>
    <a:band2V>
      <a:tcStyle>
        <a:tcBdr/>
      </a:tcStyle>
    </a:band2V>
    <a:lastCol>
      <a:tcStyle>
        <a:tcBdr/>
        <a:fill>
          <a:solidFill>
            <a:srgbClr val="F9CB80"/>
          </a:solidFill>
        </a:fill>
      </a:tcStyle>
    </a:lastCol>
    <a:firstCol>
      <a:tcStyle>
        <a:tcBdr/>
        <a:fill>
          <a:solidFill>
            <a:srgbClr val="F9CB80"/>
          </a:solidFill>
        </a:fill>
      </a:tcStyle>
    </a:firstCol>
    <a:lastRow>
      <a:tcStyle>
        <a:tcBdr/>
        <a:fill>
          <a:solidFill>
            <a:srgbClr val="F9CB80"/>
          </a:solidFill>
        </a:fill>
      </a:tcStyle>
    </a:lastRow>
    <a:firstRow>
      <a:tcTxStyle>
        <a:fontRef idx="minor">
          <a:prstClr val="black"/>
        </a:fontRef>
        <a:schemeClr val="lt1"/>
      </a:tcTxStyle>
      <a:tcStyle>
        <a:tcBdr/>
        <a:fill>
          <a:solidFill>
            <a:srgbClr val="00577E"/>
          </a:solidFill>
        </a:fill>
      </a:tcStyle>
    </a:firstRow>
  </a:tblStyle>
  <a:tblStyle styleId="{926CB3F0-E03F-44B0-9269-BAD2112F1088}" styleName="RHDHV_C4">
    <a:wholeTbl>
      <a:tcTxStyle>
        <a:fontRef idx="minor">
          <a:prstClr val="black"/>
        </a:fontRef>
        <a:schemeClr val="dk1"/>
      </a:tcTxStyle>
      <a:tcStyle>
        <a:tcBdr>
          <a:left>
            <a:ln w="19050" cmpd="sng">
              <a:solidFill>
                <a:srgbClr val="FFFFFF"/>
              </a:solidFill>
            </a:ln>
          </a:left>
          <a:right>
            <a:ln w="19050" cmpd="sng">
              <a:solidFill>
                <a:srgbClr val="FFFFFF"/>
              </a:solidFill>
            </a:ln>
          </a:right>
          <a:top>
            <a:ln w="19050" cmpd="sng">
              <a:solidFill>
                <a:srgbClr val="FFFFFF"/>
              </a:solidFill>
            </a:ln>
          </a:top>
          <a:bottom>
            <a:ln w="19050" cmpd="sng">
              <a:solidFill>
                <a:srgbClr val="FFFFFF"/>
              </a:solidFill>
            </a:ln>
          </a:bottom>
          <a:insideH>
            <a:ln w="19050" cmpd="sng">
              <a:solidFill>
                <a:srgbClr val="FFFFFF"/>
              </a:solidFill>
            </a:ln>
          </a:insideH>
          <a:insideV>
            <a:ln w="19050" cmpd="sng">
              <a:solidFill>
                <a:srgbClr val="FFFFFF"/>
              </a:solidFill>
            </a:ln>
          </a:insideV>
        </a:tcBdr>
        <a:fill>
          <a:solidFill>
            <a:srgbClr val="BFE1E9"/>
          </a:solidFill>
        </a:fill>
      </a:tcStyle>
    </a:wholeTbl>
    <a:band1H>
      <a:tcStyle>
        <a:tcBdr/>
      </a:tcStyle>
    </a:band1H>
    <a:band2H>
      <a:tcStyle>
        <a:tcBdr/>
      </a:tcStyle>
    </a:band2H>
    <a:band1V>
      <a:tcStyle>
        <a:tcBdr/>
      </a:tcStyle>
    </a:band1V>
    <a:band2V>
      <a:tcStyle>
        <a:tcBdr/>
      </a:tcStyle>
    </a:band2V>
    <a:lastCol>
      <a:tcStyle>
        <a:tcBdr/>
        <a:fill>
          <a:solidFill>
            <a:srgbClr val="80C2D4"/>
          </a:solidFill>
        </a:fill>
      </a:tcStyle>
    </a:lastCol>
    <a:firstCol>
      <a:tcStyle>
        <a:tcBdr/>
        <a:fill>
          <a:solidFill>
            <a:srgbClr val="80C2D4"/>
          </a:solidFill>
        </a:fill>
      </a:tcStyle>
    </a:firstCol>
    <a:lastRow>
      <a:tcStyle>
        <a:tcBdr/>
        <a:fill>
          <a:solidFill>
            <a:srgbClr val="80C2D4"/>
          </a:solidFill>
        </a:fill>
      </a:tcStyle>
    </a:lastRow>
    <a:firstRow>
      <a:tcTxStyle>
        <a:fontRef idx="minor">
          <a:prstClr val="black"/>
        </a:fontRef>
        <a:schemeClr val="lt1"/>
      </a:tcTxStyle>
      <a:tcStyle>
        <a:tcBdr/>
        <a:fill>
          <a:solidFill>
            <a:srgbClr val="72971B"/>
          </a:solidFill>
        </a:fill>
      </a:tcStyle>
    </a:firstRow>
  </a:tblStyle>
  <a:tblStyle styleId="{918EE9E4-516A-47D6-9FFF-02E7D2CDF717}" styleName="RHDHV_C5">
    <a:wholeTbl>
      <a:tcTxStyle>
        <a:fontRef idx="minor">
          <a:prstClr val="black"/>
        </a:fontRef>
        <a:schemeClr val="dk1"/>
      </a:tcTxStyle>
      <a:tcStyle>
        <a:tcBdr>
          <a:left>
            <a:ln w="19050" cmpd="sng">
              <a:solidFill>
                <a:srgbClr val="FFFFFF"/>
              </a:solidFill>
            </a:ln>
          </a:left>
          <a:right>
            <a:ln w="19050" cmpd="sng">
              <a:solidFill>
                <a:srgbClr val="FFFFFF"/>
              </a:solidFill>
            </a:ln>
          </a:right>
          <a:top>
            <a:ln w="19050" cmpd="sng">
              <a:solidFill>
                <a:srgbClr val="FFFFFF"/>
              </a:solidFill>
            </a:ln>
          </a:top>
          <a:bottom>
            <a:ln w="19050" cmpd="sng">
              <a:solidFill>
                <a:srgbClr val="FFFFFF"/>
              </a:solidFill>
            </a:ln>
          </a:bottom>
          <a:insideH>
            <a:ln w="19050" cmpd="sng">
              <a:solidFill>
                <a:srgbClr val="FFFFFF"/>
              </a:solidFill>
            </a:ln>
          </a:insideH>
          <a:insideV>
            <a:ln w="19050" cmpd="sng">
              <a:solidFill>
                <a:srgbClr val="FFFFFF"/>
              </a:solidFill>
            </a:ln>
          </a:insideV>
        </a:tcBdr>
        <a:fill>
          <a:solidFill>
            <a:srgbClr val="FFF5C8"/>
          </a:solidFill>
        </a:fill>
      </a:tcStyle>
    </a:wholeTbl>
    <a:band1H>
      <a:tcStyle>
        <a:tcBdr/>
      </a:tcStyle>
    </a:band1H>
    <a:band2H>
      <a:tcStyle>
        <a:tcBdr/>
      </a:tcStyle>
    </a:band2H>
    <a:band1V>
      <a:tcStyle>
        <a:tcBdr/>
      </a:tcStyle>
    </a:band1V>
    <a:band2V>
      <a:tcStyle>
        <a:tcBdr/>
      </a:tcStyle>
    </a:band2V>
    <a:lastCol>
      <a:tcStyle>
        <a:tcBdr/>
        <a:fill>
          <a:solidFill>
            <a:srgbClr val="FFEC91"/>
          </a:solidFill>
        </a:fill>
      </a:tcStyle>
    </a:lastCol>
    <a:firstCol>
      <a:tcStyle>
        <a:tcBdr/>
        <a:fill>
          <a:solidFill>
            <a:srgbClr val="FFEC91"/>
          </a:solidFill>
        </a:fill>
      </a:tcStyle>
    </a:firstCol>
    <a:lastRow>
      <a:tcStyle>
        <a:tcBdr/>
        <a:fill>
          <a:solidFill>
            <a:srgbClr val="FFEC91"/>
          </a:solidFill>
        </a:fill>
      </a:tcStyle>
    </a:lastRow>
    <a:firstRow>
      <a:tcTxStyle>
        <a:fontRef idx="minor">
          <a:prstClr val="black"/>
        </a:fontRef>
        <a:schemeClr val="lt1"/>
      </a:tcTxStyle>
      <a:tcStyle>
        <a:tcBdr/>
        <a:fill>
          <a:solidFill>
            <a:srgbClr val="776DB0"/>
          </a:solidFill>
        </a:fill>
      </a:tcStyle>
    </a:firstRow>
  </a:tblStyle>
  <a:tblStyle styleId="{9B795F09-46B6-47A2-98A0-98FEFD37FFC5}" styleName="RHDHV_C6">
    <a:wholeTbl>
      <a:tcTxStyle>
        <a:fontRef idx="minor">
          <a:prstClr val="black"/>
        </a:fontRef>
        <a:schemeClr val="dk1"/>
      </a:tcTxStyle>
      <a:tcStyle>
        <a:tcBdr>
          <a:left>
            <a:ln w="19050" cmpd="sng">
              <a:solidFill>
                <a:srgbClr val="FFFFFF"/>
              </a:solidFill>
            </a:ln>
          </a:left>
          <a:right>
            <a:ln w="19050" cmpd="sng">
              <a:solidFill>
                <a:srgbClr val="FFFFFF"/>
              </a:solidFill>
            </a:ln>
          </a:right>
          <a:top>
            <a:ln w="19050" cmpd="sng">
              <a:solidFill>
                <a:srgbClr val="FFFFFF"/>
              </a:solidFill>
            </a:ln>
          </a:top>
          <a:bottom>
            <a:ln w="19050" cmpd="sng">
              <a:solidFill>
                <a:srgbClr val="FFFFFF"/>
              </a:solidFill>
            </a:ln>
          </a:bottom>
          <a:insideH>
            <a:ln w="19050" cmpd="sng">
              <a:solidFill>
                <a:srgbClr val="FFFFFF"/>
              </a:solidFill>
            </a:ln>
          </a:insideH>
          <a:insideV>
            <a:ln w="19050" cmpd="sng">
              <a:solidFill>
                <a:srgbClr val="FFFFFF"/>
              </a:solidFill>
            </a:ln>
          </a:insideV>
        </a:tcBdr>
        <a:fill>
          <a:solidFill>
            <a:srgbClr val="BFE1E9"/>
          </a:solidFill>
        </a:fill>
      </a:tcStyle>
    </a:wholeTbl>
    <a:band1H>
      <a:tcStyle>
        <a:tcBdr/>
      </a:tcStyle>
    </a:band1H>
    <a:band2H>
      <a:tcStyle>
        <a:tcBdr/>
      </a:tcStyle>
    </a:band2H>
    <a:band1V>
      <a:tcStyle>
        <a:tcBdr/>
      </a:tcStyle>
    </a:band1V>
    <a:band2V>
      <a:tcStyle>
        <a:tcBdr/>
      </a:tcStyle>
    </a:band2V>
    <a:lastCol>
      <a:tcStyle>
        <a:tcBdr/>
        <a:fill>
          <a:solidFill>
            <a:srgbClr val="80C2D4"/>
          </a:solidFill>
        </a:fill>
      </a:tcStyle>
    </a:lastCol>
    <a:firstCol>
      <a:tcStyle>
        <a:tcBdr/>
        <a:fill>
          <a:solidFill>
            <a:srgbClr val="80C2D4"/>
          </a:solidFill>
        </a:fill>
      </a:tcStyle>
    </a:firstCol>
    <a:lastRow>
      <a:tcStyle>
        <a:tcBdr/>
        <a:fill>
          <a:solidFill>
            <a:srgbClr val="80C2D4"/>
          </a:solidFill>
        </a:fill>
      </a:tcStyle>
    </a:lastRow>
    <a:firstRow>
      <a:tcTxStyle>
        <a:fontRef idx="minor">
          <a:prstClr val="black"/>
        </a:fontRef>
        <a:schemeClr val="lt1"/>
      </a:tcTxStyle>
      <a:tcStyle>
        <a:tcBdr/>
        <a:fill>
          <a:solidFill>
            <a:srgbClr val="E31F18"/>
          </a:solidFill>
        </a:fill>
      </a:tcStyle>
    </a:firstRow>
  </a:tblStyle>
  <a:tblStyle styleId="{D26A66A3-0D2C-4F1B-9029-CDF518C9CAE2}" styleName="RHDHV_C7">
    <a:wholeTbl>
      <a:tcTxStyle>
        <a:fontRef idx="minor">
          <a:prstClr val="black"/>
        </a:fontRef>
        <a:schemeClr val="dk1"/>
      </a:tcTxStyle>
      <a:tcStyle>
        <a:tcBdr>
          <a:left>
            <a:ln w="19050" cmpd="sng">
              <a:solidFill>
                <a:srgbClr val="FFFFFF"/>
              </a:solidFill>
            </a:ln>
          </a:left>
          <a:right>
            <a:ln w="19050" cmpd="sng">
              <a:solidFill>
                <a:srgbClr val="FFFFFF"/>
              </a:solidFill>
            </a:ln>
          </a:right>
          <a:top>
            <a:ln w="19050" cmpd="sng">
              <a:solidFill>
                <a:srgbClr val="FFFFFF"/>
              </a:solidFill>
            </a:ln>
          </a:top>
          <a:bottom>
            <a:ln w="19050" cmpd="sng">
              <a:solidFill>
                <a:srgbClr val="FFFFFF"/>
              </a:solidFill>
            </a:ln>
          </a:bottom>
          <a:insideH>
            <a:ln w="19050" cmpd="sng">
              <a:solidFill>
                <a:srgbClr val="FFFFFF"/>
              </a:solidFill>
            </a:ln>
          </a:insideH>
          <a:insideV>
            <a:ln w="19050" cmpd="sng">
              <a:solidFill>
                <a:srgbClr val="FFFFFF"/>
              </a:solidFill>
            </a:ln>
          </a:insideV>
        </a:tcBdr>
        <a:fill>
          <a:solidFill>
            <a:srgbClr val="FFF5C8"/>
          </a:solidFill>
        </a:fill>
      </a:tcStyle>
    </a:wholeTbl>
    <a:band1H>
      <a:tcStyle>
        <a:tcBdr/>
      </a:tcStyle>
    </a:band1H>
    <a:band2H>
      <a:tcStyle>
        <a:tcBdr/>
      </a:tcStyle>
    </a:band2H>
    <a:band1V>
      <a:tcStyle>
        <a:tcBdr/>
      </a:tcStyle>
    </a:band1V>
    <a:band2V>
      <a:tcStyle>
        <a:tcBdr/>
      </a:tcStyle>
    </a:band2V>
    <a:lastCol>
      <a:tcStyle>
        <a:tcBdr/>
        <a:fill>
          <a:solidFill>
            <a:srgbClr val="FFEC91"/>
          </a:solidFill>
        </a:fill>
      </a:tcStyle>
    </a:lastCol>
    <a:firstCol>
      <a:tcStyle>
        <a:tcBdr/>
        <a:fill>
          <a:solidFill>
            <a:srgbClr val="FFEC91"/>
          </a:solidFill>
        </a:fill>
      </a:tcStyle>
    </a:firstCol>
    <a:lastRow>
      <a:tcStyle>
        <a:tcBdr/>
        <a:fill>
          <a:solidFill>
            <a:srgbClr val="FFEC91"/>
          </a:solidFill>
        </a:fill>
      </a:tcStyle>
    </a:lastRow>
    <a:firstRow>
      <a:tcTxStyle>
        <a:fontRef idx="minor">
          <a:prstClr val="black"/>
        </a:fontRef>
        <a:schemeClr val="lt1"/>
      </a:tcTxStyle>
      <a:tcStyle>
        <a:tcBdr/>
        <a:fill>
          <a:solidFill>
            <a:srgbClr val="A5C100"/>
          </a:solidFill>
        </a:fill>
      </a:tcStyle>
    </a:firstRow>
  </a:tblStyle>
  <a:tblStyle styleId="{85BE263C-DBD7-4A20-BB59-AAB30ACAA65A}" styleName="Stijl, gemiddeld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8" d="100"/>
          <a:sy n="128" d="100"/>
        </p:scale>
        <p:origin x="120" y="1110"/>
      </p:cViewPr>
      <p:guideLst>
        <p:guide orient="horz" pos="803"/>
        <p:guide orient="horz" pos="1755"/>
        <p:guide orient="horz" pos="2174"/>
        <p:guide orient="horz" pos="3114"/>
        <p:guide orient="horz" pos="2412"/>
        <p:guide/>
        <p:guide orient="horz"/>
        <p:guide orient="horz" pos="3239"/>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132"/>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https://corporateroot-my.sharepoint.com/personal/sunny_van_leeuwen_rhdhv_com/Documents/BK2311_Survey_locaties_en_vragen_bewerkt_JH.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https://corporateroot-my.sharepoint.com/personal/sunny_van_leeuwen_rhdhv_com/Documents/BK2311_Survey_locaties_en_vragen_bewerkt_JH.xlsx" TargetMode="External"/></Relationships>
</file>

<file path=ppt/charts/_rels/chart11.xml.rels><?xml version="1.0" encoding="UTF-8" standalone="yes"?>
<Relationships xmlns="http://schemas.openxmlformats.org/package/2006/relationships"><Relationship Id="rId3" Type="http://schemas.openxmlformats.org/officeDocument/2006/relationships/oleObject" Target="https://corporateroot-my.sharepoint.com/personal/sunny_van_leeuwen_rhdhv_com/Documents/BK2311_Survey_locaties_en_vragen_bewerkt_JH.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https://corporateroot-my.sharepoint.com/personal/sunny_van_leeuwen_rhdhv_com/Documents/BK2311_Survey_locaties_en_vragen_bewerkt_JH.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3" Type="http://schemas.openxmlformats.org/officeDocument/2006/relationships/oleObject" Target="https://corporateroot-my.sharepoint.com/personal/sunny_van_leeuwen_rhdhv_com/Documents/BK2311_Survey_locaties_en_vragen_bewerkt_JH.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1.xml"/><Relationship Id="rId4" Type="http://schemas.openxmlformats.org/officeDocument/2006/relationships/oleObject" Target="https://corporateroot-my.sharepoint.com/personal/sunny_van_leeuwen_rhdhv_com/Documents/BK2311_Survey_locaties_en_vragen_bewerkt_JH.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https://corporateroot-my.sharepoint.com/personal/sunny_van_leeuwen_rhdhv_com/Documents/BK2311_Survey_locaties_en_vragen_bewerkt_JH.xlsx"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https://corporateroot-my.sharepoint.com/personal/sunny_van_leeuwen_rhdhv_com/Documents/BK2311_Survey_locaties_en_vragen_bewerkt_JH.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corporateroot-my.sharepoint.com/personal/sunny_van_leeuwen_rhdhv_com/Documents/BK2311_Survey_locaties_en_vragen_bewerkt_JH.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corporateroot-my.sharepoint.com/personal/sunny_van_leeuwen_rhdhv_com/Documents/BK2311_Survey_locaties_en_vragen_bewerkt_JH.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corporateroot-my.sharepoint.com/personal/sunny_van_leeuwen_rhdhv_com/Documents/BK2311_Survey_locaties_en_vragen_bewerkt_JH.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https://corporateroot-my.sharepoint.com/personal/sunny_van_leeuwen_rhdhv_com/Documents/BK2311_Survey_locaties_en_vragen_bewerkt_JH.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nl-NL"/>
              <a:t>Ik geef een reactie als: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nl-NL"/>
        </a:p>
      </c:txPr>
    </c:title>
    <c:autoTitleDeleted val="0"/>
    <c:plotArea>
      <c:layout/>
      <c:barChart>
        <c:barDir val="bar"/>
        <c:grouping val="clustered"/>
        <c:varyColors val="0"/>
        <c:ser>
          <c:idx val="0"/>
          <c:order val="0"/>
          <c:tx>
            <c:strRef>
              <c:f>Tabellen_rapport!$F$2</c:f>
              <c:strCache>
                <c:ptCount val="1"/>
                <c:pt idx="0">
                  <c:v>Aantal</c:v>
                </c:pt>
              </c:strCache>
            </c:strRef>
          </c:tx>
          <c:spPr>
            <a:solidFill>
              <a:schemeClr val="accent1"/>
            </a:solidFill>
            <a:ln>
              <a:noFill/>
            </a:ln>
            <a:effectLst/>
          </c:spPr>
          <c:invertIfNegative val="0"/>
          <c:cat>
            <c:strRef>
              <c:f>Tabellen_rapport!$E$3:$E$7</c:f>
              <c:strCache>
                <c:ptCount val="5"/>
                <c:pt idx="0">
                  <c:v>Bewoner</c:v>
                </c:pt>
                <c:pt idx="1">
                  <c:v>Bezoeker</c:v>
                </c:pt>
                <c:pt idx="2">
                  <c:v>Werknemer</c:v>
                </c:pt>
                <c:pt idx="3">
                  <c:v>Anders</c:v>
                </c:pt>
                <c:pt idx="4">
                  <c:v>Eigenaar bedrijf</c:v>
                </c:pt>
              </c:strCache>
            </c:strRef>
          </c:cat>
          <c:val>
            <c:numRef>
              <c:f>Tabellen_rapport!$F$3:$F$7</c:f>
              <c:numCache>
                <c:formatCode>General</c:formatCode>
                <c:ptCount val="5"/>
                <c:pt idx="0">
                  <c:v>338</c:v>
                </c:pt>
                <c:pt idx="1">
                  <c:v>32</c:v>
                </c:pt>
                <c:pt idx="2">
                  <c:v>4</c:v>
                </c:pt>
                <c:pt idx="3">
                  <c:v>5</c:v>
                </c:pt>
                <c:pt idx="4">
                  <c:v>3</c:v>
                </c:pt>
              </c:numCache>
            </c:numRef>
          </c:val>
          <c:extLst>
            <c:ext xmlns:c16="http://schemas.microsoft.com/office/drawing/2014/chart" uri="{C3380CC4-5D6E-409C-BE32-E72D297353CC}">
              <c16:uniqueId val="{00000000-A5CC-4126-A9C7-9CC0E3F08794}"/>
            </c:ext>
          </c:extLst>
        </c:ser>
        <c:dLbls>
          <c:showLegendKey val="0"/>
          <c:showVal val="0"/>
          <c:showCatName val="0"/>
          <c:showSerName val="0"/>
          <c:showPercent val="0"/>
          <c:showBubbleSize val="0"/>
        </c:dLbls>
        <c:gapWidth val="182"/>
        <c:axId val="110107967"/>
        <c:axId val="110108447"/>
      </c:barChart>
      <c:catAx>
        <c:axId val="11010796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l-NL"/>
          </a:p>
        </c:txPr>
        <c:crossAx val="110108447"/>
        <c:crosses val="autoZero"/>
        <c:auto val="1"/>
        <c:lblAlgn val="ctr"/>
        <c:lblOffset val="100"/>
        <c:noMultiLvlLbl val="0"/>
      </c:catAx>
      <c:valAx>
        <c:axId val="110108447"/>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l-NL"/>
          </a:p>
        </c:txPr>
        <c:crossAx val="1101079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nl-NL"/>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0"/>
          <c:order val="0"/>
          <c:tx>
            <c:strRef>
              <c:f>Sheet7!$A$14</c:f>
              <c:strCache>
                <c:ptCount val="1"/>
                <c:pt idx="0">
                  <c:v>Goed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Sheet7!$B$13:$E$13</c:f>
              <c:strCache>
                <c:ptCount val="4"/>
                <c:pt idx="0">
                  <c:v>Auto</c:v>
                </c:pt>
                <c:pt idx="1">
                  <c:v>Fiets</c:v>
                </c:pt>
                <c:pt idx="2">
                  <c:v>Te voet</c:v>
                </c:pt>
                <c:pt idx="3">
                  <c:v>Openbaar vervoer</c:v>
                </c:pt>
              </c:strCache>
            </c:strRef>
          </c:cat>
          <c:val>
            <c:numRef>
              <c:f>Sheet7!$B$14:$E$14</c:f>
              <c:numCache>
                <c:formatCode>General</c:formatCode>
                <c:ptCount val="4"/>
                <c:pt idx="0">
                  <c:v>183</c:v>
                </c:pt>
                <c:pt idx="1">
                  <c:v>179</c:v>
                </c:pt>
                <c:pt idx="2">
                  <c:v>177</c:v>
                </c:pt>
                <c:pt idx="3">
                  <c:v>128</c:v>
                </c:pt>
              </c:numCache>
            </c:numRef>
          </c:val>
          <c:extLst>
            <c:ext xmlns:c16="http://schemas.microsoft.com/office/drawing/2014/chart" uri="{C3380CC4-5D6E-409C-BE32-E72D297353CC}">
              <c16:uniqueId val="{00000000-1A75-4EF8-B6A5-18AB4C0DB3AA}"/>
            </c:ext>
          </c:extLst>
        </c:ser>
        <c:ser>
          <c:idx val="1"/>
          <c:order val="1"/>
          <c:tx>
            <c:strRef>
              <c:f>Sheet7!$A$15</c:f>
              <c:strCache>
                <c:ptCount val="1"/>
                <c:pt idx="0">
                  <c:v>Kan beter</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Sheet7!$B$13:$E$13</c:f>
              <c:strCache>
                <c:ptCount val="4"/>
                <c:pt idx="0">
                  <c:v>Auto</c:v>
                </c:pt>
                <c:pt idx="1">
                  <c:v>Fiets</c:v>
                </c:pt>
                <c:pt idx="2">
                  <c:v>Te voet</c:v>
                </c:pt>
                <c:pt idx="3">
                  <c:v>Openbaar vervoer</c:v>
                </c:pt>
              </c:strCache>
            </c:strRef>
          </c:cat>
          <c:val>
            <c:numRef>
              <c:f>Sheet7!$B$15:$E$15</c:f>
              <c:numCache>
                <c:formatCode>General</c:formatCode>
                <c:ptCount val="4"/>
                <c:pt idx="0">
                  <c:v>93</c:v>
                </c:pt>
                <c:pt idx="1">
                  <c:v>81</c:v>
                </c:pt>
                <c:pt idx="2">
                  <c:v>86</c:v>
                </c:pt>
                <c:pt idx="3">
                  <c:v>101</c:v>
                </c:pt>
              </c:numCache>
            </c:numRef>
          </c:val>
          <c:extLst>
            <c:ext xmlns:c16="http://schemas.microsoft.com/office/drawing/2014/chart" uri="{C3380CC4-5D6E-409C-BE32-E72D297353CC}">
              <c16:uniqueId val="{00000001-1A75-4EF8-B6A5-18AB4C0DB3AA}"/>
            </c:ext>
          </c:extLst>
        </c:ser>
        <c:ser>
          <c:idx val="2"/>
          <c:order val="2"/>
          <c:tx>
            <c:strRef>
              <c:f>Sheet7!$A$16</c:f>
              <c:strCache>
                <c:ptCount val="1"/>
                <c:pt idx="0">
                  <c:v>Geweldig</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Sheet7!$B$13:$E$13</c:f>
              <c:strCache>
                <c:ptCount val="4"/>
                <c:pt idx="0">
                  <c:v>Auto</c:v>
                </c:pt>
                <c:pt idx="1">
                  <c:v>Fiets</c:v>
                </c:pt>
                <c:pt idx="2">
                  <c:v>Te voet</c:v>
                </c:pt>
                <c:pt idx="3">
                  <c:v>Openbaar vervoer</c:v>
                </c:pt>
              </c:strCache>
            </c:strRef>
          </c:cat>
          <c:val>
            <c:numRef>
              <c:f>Sheet7!$B$16:$E$16</c:f>
              <c:numCache>
                <c:formatCode>General</c:formatCode>
                <c:ptCount val="4"/>
                <c:pt idx="0">
                  <c:v>21</c:v>
                </c:pt>
                <c:pt idx="1">
                  <c:v>43</c:v>
                </c:pt>
                <c:pt idx="2">
                  <c:v>40</c:v>
                </c:pt>
                <c:pt idx="3">
                  <c:v>51</c:v>
                </c:pt>
              </c:numCache>
            </c:numRef>
          </c:val>
          <c:extLst>
            <c:ext xmlns:c16="http://schemas.microsoft.com/office/drawing/2014/chart" uri="{C3380CC4-5D6E-409C-BE32-E72D297353CC}">
              <c16:uniqueId val="{00000002-1A75-4EF8-B6A5-18AB4C0DB3AA}"/>
            </c:ext>
          </c:extLst>
        </c:ser>
        <c:ser>
          <c:idx val="3"/>
          <c:order val="3"/>
          <c:tx>
            <c:strRef>
              <c:f>Sheet7!$A$17</c:f>
              <c:strCache>
                <c:ptCount val="1"/>
                <c:pt idx="0">
                  <c:v>Slecht</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Sheet7!$B$13:$E$13</c:f>
              <c:strCache>
                <c:ptCount val="4"/>
                <c:pt idx="0">
                  <c:v>Auto</c:v>
                </c:pt>
                <c:pt idx="1">
                  <c:v>Fiets</c:v>
                </c:pt>
                <c:pt idx="2">
                  <c:v>Te voet</c:v>
                </c:pt>
                <c:pt idx="3">
                  <c:v>Openbaar vervoer</c:v>
                </c:pt>
              </c:strCache>
            </c:strRef>
          </c:cat>
          <c:val>
            <c:numRef>
              <c:f>Sheet7!$B$17:$E$17</c:f>
              <c:numCache>
                <c:formatCode>General</c:formatCode>
                <c:ptCount val="4"/>
                <c:pt idx="0">
                  <c:v>16</c:v>
                </c:pt>
                <c:pt idx="1">
                  <c:v>15</c:v>
                </c:pt>
                <c:pt idx="2">
                  <c:v>17</c:v>
                </c:pt>
                <c:pt idx="3">
                  <c:v>4</c:v>
                </c:pt>
              </c:numCache>
            </c:numRef>
          </c:val>
          <c:extLst>
            <c:ext xmlns:c16="http://schemas.microsoft.com/office/drawing/2014/chart" uri="{C3380CC4-5D6E-409C-BE32-E72D297353CC}">
              <c16:uniqueId val="{00000003-1A75-4EF8-B6A5-18AB4C0DB3AA}"/>
            </c:ext>
          </c:extLst>
        </c:ser>
        <c:dLbls>
          <c:dLblPos val="ctr"/>
          <c:showLegendKey val="0"/>
          <c:showVal val="1"/>
          <c:showCatName val="0"/>
          <c:showSerName val="0"/>
          <c:showPercent val="0"/>
          <c:showBubbleSize val="0"/>
        </c:dLbls>
        <c:gapWidth val="150"/>
        <c:overlap val="100"/>
        <c:axId val="1006770207"/>
        <c:axId val="1006769727"/>
      </c:barChart>
      <c:catAx>
        <c:axId val="10067702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1006769727"/>
        <c:crosses val="autoZero"/>
        <c:auto val="1"/>
        <c:lblAlgn val="ctr"/>
        <c:lblOffset val="100"/>
        <c:noMultiLvlLbl val="0"/>
      </c:catAx>
      <c:valAx>
        <c:axId val="100676972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100677020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78F-49A8-8C22-DECFC7FAF25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78F-49A8-8C22-DECFC7FAF25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78F-49A8-8C22-DECFC7FAF25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78F-49A8-8C22-DECFC7FAF257}"/>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B78F-49A8-8C22-DECFC7FAF257}"/>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l-NL"/>
              </a:p>
            </c:txPr>
            <c:dLblPos val="bestFit"/>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Sheet8!$A$3:$A$7</c:f>
              <c:strCache>
                <c:ptCount val="5"/>
                <c:pt idx="0">
                  <c:v>Waar</c:v>
                </c:pt>
                <c:pt idx="1">
                  <c:v>Meestal waar</c:v>
                </c:pt>
                <c:pt idx="2">
                  <c:v>Neutraal</c:v>
                </c:pt>
                <c:pt idx="3">
                  <c:v>Niet waar</c:v>
                </c:pt>
                <c:pt idx="4">
                  <c:v>Zeker niet waar</c:v>
                </c:pt>
              </c:strCache>
            </c:strRef>
          </c:cat>
          <c:val>
            <c:numRef>
              <c:f>Sheet8!$B$3:$B$7</c:f>
              <c:numCache>
                <c:formatCode>General</c:formatCode>
                <c:ptCount val="5"/>
                <c:pt idx="0">
                  <c:v>24</c:v>
                </c:pt>
                <c:pt idx="1">
                  <c:v>140</c:v>
                </c:pt>
                <c:pt idx="2">
                  <c:v>58</c:v>
                </c:pt>
                <c:pt idx="3">
                  <c:v>73</c:v>
                </c:pt>
                <c:pt idx="4">
                  <c:v>18</c:v>
                </c:pt>
              </c:numCache>
            </c:numRef>
          </c:val>
          <c:extLst>
            <c:ext xmlns:c16="http://schemas.microsoft.com/office/drawing/2014/chart" uri="{C3380CC4-5D6E-409C-BE32-E72D297353CC}">
              <c16:uniqueId val="{0000000A-B78F-49A8-8C22-DECFC7FAF257}"/>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69764785651793526"/>
          <c:y val="0.40947900565547091"/>
          <c:w val="0.20235214348206476"/>
          <c:h val="0.3897255914604207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l-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Sheet10!$B$1:$B$2</c:f>
              <c:strCache>
                <c:ptCount val="2"/>
                <c:pt idx="0">
                  <c:v>Bent u bekend met deelauto's en/of deelfietsen in Oegstgeest en zo ja, maakt u</c:v>
                </c:pt>
                <c:pt idx="1">
                  <c:v>Aantal</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CB1-4563-B8ED-1262D52B5F7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CB1-4563-B8ED-1262D52B5F7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CB1-4563-B8ED-1262D52B5F7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CB1-4563-B8ED-1262D52B5F78}"/>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9CB1-4563-B8ED-1262D52B5F78}"/>
              </c:ext>
            </c:extLst>
          </c:dPt>
          <c:dLbls>
            <c:dLbl>
              <c:idx val="2"/>
              <c:delete val="1"/>
              <c:extLst>
                <c:ext xmlns:c15="http://schemas.microsoft.com/office/drawing/2012/chart" uri="{CE6537A1-D6FC-4f65-9D91-7224C49458BB}"/>
                <c:ext xmlns:c16="http://schemas.microsoft.com/office/drawing/2014/chart" uri="{C3380CC4-5D6E-409C-BE32-E72D297353CC}">
                  <c16:uniqueId val="{00000005-9CB1-4563-B8ED-1262D52B5F78}"/>
                </c:ext>
              </c:extLst>
            </c:dLbl>
            <c:dLbl>
              <c:idx val="4"/>
              <c:delete val="1"/>
              <c:extLst>
                <c:ext xmlns:c15="http://schemas.microsoft.com/office/drawing/2012/chart" uri="{CE6537A1-D6FC-4f65-9D91-7224C49458BB}"/>
                <c:ext xmlns:c16="http://schemas.microsoft.com/office/drawing/2014/chart" uri="{C3380CC4-5D6E-409C-BE32-E72D297353CC}">
                  <c16:uniqueId val="{00000009-9CB1-4563-B8ED-1262D52B5F7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l-NL"/>
              </a:p>
            </c:txPr>
            <c:dLblPos val="bestFit"/>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Sheet10!$A$3:$A$7</c:f>
              <c:strCache>
                <c:ptCount val="5"/>
                <c:pt idx="0">
                  <c:v>Nee</c:v>
                </c:pt>
                <c:pt idx="1">
                  <c:v>Ja, maar ik maak er geen gebruik van</c:v>
                </c:pt>
                <c:pt idx="2">
                  <c:v>Ja, ik gebruik de deelfietsen</c:v>
                </c:pt>
                <c:pt idx="3">
                  <c:v>Ja, ik gebruik de deelauto's</c:v>
                </c:pt>
                <c:pt idx="4">
                  <c:v>Ja, ik gebruik de deelfietsen en deelauto's</c:v>
                </c:pt>
              </c:strCache>
            </c:strRef>
          </c:cat>
          <c:val>
            <c:numRef>
              <c:f>Sheet10!$B$3:$B$7</c:f>
              <c:numCache>
                <c:formatCode>General</c:formatCode>
                <c:ptCount val="5"/>
                <c:pt idx="0">
                  <c:v>126</c:v>
                </c:pt>
                <c:pt idx="1">
                  <c:v>167</c:v>
                </c:pt>
                <c:pt idx="2">
                  <c:v>0</c:v>
                </c:pt>
                <c:pt idx="3">
                  <c:v>13</c:v>
                </c:pt>
                <c:pt idx="4">
                  <c:v>0</c:v>
                </c:pt>
              </c:numCache>
            </c:numRef>
          </c:val>
          <c:extLst>
            <c:ext xmlns:c16="http://schemas.microsoft.com/office/drawing/2014/chart" uri="{C3380CC4-5D6E-409C-BE32-E72D297353CC}">
              <c16:uniqueId val="{0000000A-9CB1-4563-B8ED-1262D52B5F78}"/>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60135506820811768"/>
          <c:y val="0.22372227809774042"/>
          <c:w val="0.32934753744666284"/>
          <c:h val="0.6009795666128828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l-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err="1">
                <a:solidFill>
                  <a:schemeClr val="tx1"/>
                </a:solidFill>
              </a:rPr>
              <a:t>Reacties</a:t>
            </a:r>
            <a:endParaRPr lang="en-US">
              <a:solidFill>
                <a:schemeClr val="tx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pieChart>
        <c:varyColors val="1"/>
        <c:ser>
          <c:idx val="0"/>
          <c:order val="0"/>
          <c:tx>
            <c:strRef>
              <c:f>Blad1!$B$1</c:f>
              <c:strCache>
                <c:ptCount val="1"/>
                <c:pt idx="0">
                  <c:v>Reactie</c:v>
                </c:pt>
              </c:strCache>
            </c:strRef>
          </c:tx>
          <c:dPt>
            <c:idx val="0"/>
            <c:bubble3D val="0"/>
            <c:spPr>
              <a:solidFill>
                <a:srgbClr val="EB5050"/>
              </a:solidFill>
              <a:ln w="19050">
                <a:solidFill>
                  <a:schemeClr val="lt1"/>
                </a:solidFill>
              </a:ln>
              <a:effectLst/>
            </c:spPr>
            <c:extLst>
              <c:ext xmlns:c16="http://schemas.microsoft.com/office/drawing/2014/chart" uri="{C3380CC4-5D6E-409C-BE32-E72D297353CC}">
                <c16:uniqueId val="{00000001-9E7E-4E84-A2EF-9AB672245142}"/>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9E7E-4E84-A2EF-9AB672245142}"/>
              </c:ext>
            </c:extLst>
          </c:dPt>
          <c:dPt>
            <c:idx val="2"/>
            <c:bubble3D val="0"/>
            <c:spPr>
              <a:solidFill>
                <a:srgbClr val="DA47E1"/>
              </a:solidFill>
              <a:ln w="19050">
                <a:solidFill>
                  <a:schemeClr val="lt1"/>
                </a:solidFill>
              </a:ln>
              <a:effectLst/>
            </c:spPr>
            <c:extLst>
              <c:ext xmlns:c16="http://schemas.microsoft.com/office/drawing/2014/chart" uri="{C3380CC4-5D6E-409C-BE32-E72D297353CC}">
                <c16:uniqueId val="{00000005-9E7E-4E84-A2EF-9AB672245142}"/>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nl-NL"/>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Blad1!$A$2:$A$4</c:f>
              <c:strCache>
                <c:ptCount val="3"/>
                <c:pt idx="0">
                  <c:v>Ik zie een knelpunt</c:v>
                </c:pt>
                <c:pt idx="1">
                  <c:v>ik vind dit goed</c:v>
                </c:pt>
                <c:pt idx="2">
                  <c:v>ik heb een wens</c:v>
                </c:pt>
              </c:strCache>
            </c:strRef>
          </c:cat>
          <c:val>
            <c:numRef>
              <c:f>Blad1!$B$2:$B$4</c:f>
              <c:numCache>
                <c:formatCode>General</c:formatCode>
                <c:ptCount val="3"/>
                <c:pt idx="0">
                  <c:v>266</c:v>
                </c:pt>
                <c:pt idx="1">
                  <c:v>4</c:v>
                </c:pt>
                <c:pt idx="2">
                  <c:v>112</c:v>
                </c:pt>
              </c:numCache>
            </c:numRef>
          </c:val>
          <c:extLst>
            <c:ext xmlns:c16="http://schemas.microsoft.com/office/drawing/2014/chart" uri="{C3380CC4-5D6E-409C-BE32-E72D297353CC}">
              <c16:uniqueId val="{00000006-9E7E-4E84-A2EF-9AB672245142}"/>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layout>
        <c:manualLayout>
          <c:xMode val="edge"/>
          <c:yMode val="edge"/>
          <c:x val="0.69065929815516858"/>
          <c:y val="2.5996170728974335E-2"/>
          <c:w val="0.26682106064487326"/>
          <c:h val="0.3995056700168728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nl-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Tabellen_rapport!$H$3:$H$23</c:f>
              <c:strCache>
                <c:ptCount val="21"/>
                <c:pt idx="0">
                  <c:v>Haaswijk-Oost</c:v>
                </c:pt>
                <c:pt idx="1">
                  <c:v>Schoutenburgstraat </c:v>
                </c:pt>
                <c:pt idx="2">
                  <c:v>Nieuw-Rhijngeest</c:v>
                </c:pt>
                <c:pt idx="3">
                  <c:v>Voscuyl</c:v>
                </c:pt>
                <c:pt idx="4">
                  <c:v>Bloemenbuurt</c:v>
                </c:pt>
                <c:pt idx="5">
                  <c:v>Schildersbuurt</c:v>
                </c:pt>
                <c:pt idx="6">
                  <c:v>Zeeheldenbuurt</c:v>
                </c:pt>
                <c:pt idx="7">
                  <c:v>Buitenlust</c:v>
                </c:pt>
                <c:pt idx="8">
                  <c:v>Haaswijk-West</c:v>
                </c:pt>
                <c:pt idx="9">
                  <c:v>Poelgeest</c:v>
                </c:pt>
                <c:pt idx="10">
                  <c:v>Oudenhof</c:v>
                </c:pt>
                <c:pt idx="11">
                  <c:v>Buitengebied</c:v>
                </c:pt>
                <c:pt idx="12">
                  <c:v>Oranje Nassau</c:v>
                </c:pt>
                <c:pt idx="13">
                  <c:v>Oud Oegstgeest</c:v>
                </c:pt>
                <c:pt idx="14">
                  <c:v>De Morsebel</c:v>
                </c:pt>
                <c:pt idx="15">
                  <c:v>Rijnvaert</c:v>
                </c:pt>
                <c:pt idx="16">
                  <c:v>De Geesten</c:v>
                </c:pt>
                <c:pt idx="17">
                  <c:v>Oegstgeest</c:v>
                </c:pt>
                <c:pt idx="18">
                  <c:v>Grunerie</c:v>
                </c:pt>
                <c:pt idx="19">
                  <c:v>Rijnvaert</c:v>
                </c:pt>
                <c:pt idx="20">
                  <c:v>Overig</c:v>
                </c:pt>
              </c:strCache>
            </c:strRef>
          </c:cat>
          <c:val>
            <c:numRef>
              <c:f>Tabellen_rapport!$I$3:$I$23</c:f>
              <c:numCache>
                <c:formatCode>General</c:formatCode>
                <c:ptCount val="21"/>
                <c:pt idx="0">
                  <c:v>24</c:v>
                </c:pt>
                <c:pt idx="1">
                  <c:v>3</c:v>
                </c:pt>
                <c:pt idx="2">
                  <c:v>66</c:v>
                </c:pt>
                <c:pt idx="3">
                  <c:v>49</c:v>
                </c:pt>
                <c:pt idx="4">
                  <c:v>22</c:v>
                </c:pt>
                <c:pt idx="5">
                  <c:v>1</c:v>
                </c:pt>
                <c:pt idx="6">
                  <c:v>3</c:v>
                </c:pt>
                <c:pt idx="7">
                  <c:v>10</c:v>
                </c:pt>
                <c:pt idx="8">
                  <c:v>7</c:v>
                </c:pt>
                <c:pt idx="9">
                  <c:v>14</c:v>
                </c:pt>
                <c:pt idx="10">
                  <c:v>10</c:v>
                </c:pt>
                <c:pt idx="11">
                  <c:v>2</c:v>
                </c:pt>
                <c:pt idx="12">
                  <c:v>70</c:v>
                </c:pt>
                <c:pt idx="13">
                  <c:v>4</c:v>
                </c:pt>
                <c:pt idx="14">
                  <c:v>10</c:v>
                </c:pt>
                <c:pt idx="15">
                  <c:v>8</c:v>
                </c:pt>
                <c:pt idx="16">
                  <c:v>1</c:v>
                </c:pt>
                <c:pt idx="17">
                  <c:v>4</c:v>
                </c:pt>
                <c:pt idx="18">
                  <c:v>13</c:v>
                </c:pt>
                <c:pt idx="19">
                  <c:v>7</c:v>
                </c:pt>
                <c:pt idx="20">
                  <c:v>54</c:v>
                </c:pt>
              </c:numCache>
            </c:numRef>
          </c:val>
          <c:extLst>
            <c:ext xmlns:c16="http://schemas.microsoft.com/office/drawing/2014/chart" uri="{C3380CC4-5D6E-409C-BE32-E72D297353CC}">
              <c16:uniqueId val="{00000000-DDEA-4EC1-8107-43E1606A3062}"/>
            </c:ext>
          </c:extLst>
        </c:ser>
        <c:dLbls>
          <c:dLblPos val="outEnd"/>
          <c:showLegendKey val="0"/>
          <c:showVal val="1"/>
          <c:showCatName val="0"/>
          <c:showSerName val="0"/>
          <c:showPercent val="0"/>
          <c:showBubbleSize val="0"/>
        </c:dLbls>
        <c:gapWidth val="219"/>
        <c:overlap val="-27"/>
        <c:axId val="1641985455"/>
        <c:axId val="1641991215"/>
      </c:barChart>
      <c:catAx>
        <c:axId val="16419854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l-NL"/>
          </a:p>
        </c:txPr>
        <c:crossAx val="1641991215"/>
        <c:crosses val="autoZero"/>
        <c:auto val="1"/>
        <c:lblAlgn val="ctr"/>
        <c:lblOffset val="100"/>
        <c:noMultiLvlLbl val="0"/>
      </c:catAx>
      <c:valAx>
        <c:axId val="164199121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l-NL"/>
          </a:p>
        </c:txPr>
        <c:crossAx val="164198545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NL"/>
              <a:t>Ik verplaats me in een normale week het meest op of met: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barChart>
        <c:barDir val="bar"/>
        <c:grouping val="percentStacked"/>
        <c:varyColors val="0"/>
        <c:ser>
          <c:idx val="0"/>
          <c:order val="0"/>
          <c:tx>
            <c:strRef>
              <c:f>Sheet4!$A$3</c:f>
              <c:strCache>
                <c:ptCount val="1"/>
                <c:pt idx="0">
                  <c:v>De fiets</c:v>
                </c:pt>
              </c:strCache>
            </c:strRef>
          </c:tx>
          <c:spPr>
            <a:solidFill>
              <a:schemeClr val="accent1"/>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l-NL"/>
                </a:p>
              </c:txPr>
              <c:dLblPos val="ctr"/>
              <c:showLegendKey val="0"/>
              <c:showVal val="1"/>
              <c:showCatName val="0"/>
              <c:showSerName val="0"/>
              <c:showPercent val="0"/>
              <c:showBubbleSize val="0"/>
              <c:extLst>
                <c:ext xmlns:c16="http://schemas.microsoft.com/office/drawing/2014/chart" uri="{C3380CC4-5D6E-409C-BE32-E72D297353CC}">
                  <c16:uniqueId val="{0000000B-BB6F-454B-B637-F36B081BD0A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Sheet4!$B$1:$B$2</c:f>
              <c:strCache>
                <c:ptCount val="2"/>
                <c:pt idx="0">
                  <c:v>FALSE</c:v>
                </c:pt>
                <c:pt idx="1">
                  <c:v>Aantal</c:v>
                </c:pt>
              </c:strCache>
            </c:strRef>
          </c:cat>
          <c:val>
            <c:numRef>
              <c:f>Sheet4!$B$3</c:f>
              <c:numCache>
                <c:formatCode>General</c:formatCode>
                <c:ptCount val="1"/>
                <c:pt idx="0">
                  <c:v>264</c:v>
                </c:pt>
              </c:numCache>
            </c:numRef>
          </c:val>
          <c:extLst>
            <c:ext xmlns:c16="http://schemas.microsoft.com/office/drawing/2014/chart" uri="{C3380CC4-5D6E-409C-BE32-E72D297353CC}">
              <c16:uniqueId val="{00000000-BB6F-454B-B637-F36B081BD0AB}"/>
            </c:ext>
          </c:extLst>
        </c:ser>
        <c:ser>
          <c:idx val="1"/>
          <c:order val="1"/>
          <c:tx>
            <c:strRef>
              <c:f>Sheet4!$A$4</c:f>
              <c:strCache>
                <c:ptCount val="1"/>
                <c:pt idx="0">
                  <c:v>Lopend</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Sheet4!$B$1:$B$2</c:f>
              <c:strCache>
                <c:ptCount val="2"/>
                <c:pt idx="0">
                  <c:v>FALSE</c:v>
                </c:pt>
                <c:pt idx="1">
                  <c:v>Aantal</c:v>
                </c:pt>
              </c:strCache>
            </c:strRef>
          </c:cat>
          <c:val>
            <c:numRef>
              <c:f>Sheet4!$B$4</c:f>
              <c:numCache>
                <c:formatCode>General</c:formatCode>
                <c:ptCount val="1"/>
                <c:pt idx="0">
                  <c:v>189</c:v>
                </c:pt>
              </c:numCache>
            </c:numRef>
          </c:val>
          <c:extLst>
            <c:ext xmlns:c16="http://schemas.microsoft.com/office/drawing/2014/chart" uri="{C3380CC4-5D6E-409C-BE32-E72D297353CC}">
              <c16:uniqueId val="{00000001-BB6F-454B-B637-F36B081BD0AB}"/>
            </c:ext>
          </c:extLst>
        </c:ser>
        <c:ser>
          <c:idx val="2"/>
          <c:order val="2"/>
          <c:tx>
            <c:strRef>
              <c:f>Sheet4!$A$5</c:f>
              <c:strCache>
                <c:ptCount val="1"/>
                <c:pt idx="0">
                  <c:v>De auto</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Sheet4!$B$1:$B$2</c:f>
              <c:strCache>
                <c:ptCount val="2"/>
                <c:pt idx="0">
                  <c:v>FALSE</c:v>
                </c:pt>
                <c:pt idx="1">
                  <c:v>Aantal</c:v>
                </c:pt>
              </c:strCache>
            </c:strRef>
          </c:cat>
          <c:val>
            <c:numRef>
              <c:f>Sheet4!$B$5</c:f>
              <c:numCache>
                <c:formatCode>General</c:formatCode>
                <c:ptCount val="1"/>
                <c:pt idx="0">
                  <c:v>211</c:v>
                </c:pt>
              </c:numCache>
            </c:numRef>
          </c:val>
          <c:extLst>
            <c:ext xmlns:c16="http://schemas.microsoft.com/office/drawing/2014/chart" uri="{C3380CC4-5D6E-409C-BE32-E72D297353CC}">
              <c16:uniqueId val="{00000002-BB6F-454B-B637-F36B081BD0AB}"/>
            </c:ext>
          </c:extLst>
        </c:ser>
        <c:ser>
          <c:idx val="3"/>
          <c:order val="3"/>
          <c:tx>
            <c:strRef>
              <c:f>Sheet4!$A$6</c:f>
              <c:strCache>
                <c:ptCount val="1"/>
                <c:pt idx="0">
                  <c:v>Het openbaar vervoer (bus, trein, tram)</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Sheet4!$B$1:$B$2</c:f>
              <c:strCache>
                <c:ptCount val="2"/>
                <c:pt idx="0">
                  <c:v>FALSE</c:v>
                </c:pt>
                <c:pt idx="1">
                  <c:v>Aantal</c:v>
                </c:pt>
              </c:strCache>
            </c:strRef>
          </c:cat>
          <c:val>
            <c:numRef>
              <c:f>Sheet4!$B$6</c:f>
              <c:numCache>
                <c:formatCode>General</c:formatCode>
                <c:ptCount val="1"/>
                <c:pt idx="0">
                  <c:v>42</c:v>
                </c:pt>
              </c:numCache>
            </c:numRef>
          </c:val>
          <c:extLst>
            <c:ext xmlns:c16="http://schemas.microsoft.com/office/drawing/2014/chart" uri="{C3380CC4-5D6E-409C-BE32-E72D297353CC}">
              <c16:uniqueId val="{00000003-BB6F-454B-B637-F36B081BD0AB}"/>
            </c:ext>
          </c:extLst>
        </c:ser>
        <c:ser>
          <c:idx val="4"/>
          <c:order val="4"/>
          <c:tx>
            <c:strRef>
              <c:f>Sheet4!$A$7</c:f>
              <c:strCache>
                <c:ptCount val="1"/>
                <c:pt idx="0">
                  <c:v>Een taxi</c:v>
                </c:pt>
              </c:strCache>
            </c:strRef>
          </c:tx>
          <c:spPr>
            <a:solidFill>
              <a:schemeClr val="accent3">
                <a:lumMod val="60000"/>
              </a:schemeClr>
            </a:solidFill>
            <a:ln>
              <a:noFill/>
            </a:ln>
            <a:effectLst/>
          </c:spPr>
          <c:invertIfNegative val="0"/>
          <c:dLbls>
            <c:delete val="1"/>
          </c:dLbls>
          <c:cat>
            <c:strRef>
              <c:f>Sheet4!$B$1:$B$2</c:f>
              <c:strCache>
                <c:ptCount val="2"/>
                <c:pt idx="0">
                  <c:v>FALSE</c:v>
                </c:pt>
                <c:pt idx="1">
                  <c:v>Aantal</c:v>
                </c:pt>
              </c:strCache>
            </c:strRef>
          </c:cat>
          <c:val>
            <c:numRef>
              <c:f>Sheet4!$B$7</c:f>
              <c:numCache>
                <c:formatCode>General</c:formatCode>
                <c:ptCount val="1"/>
                <c:pt idx="0">
                  <c:v>2</c:v>
                </c:pt>
              </c:numCache>
            </c:numRef>
          </c:val>
          <c:extLst>
            <c:ext xmlns:c16="http://schemas.microsoft.com/office/drawing/2014/chart" uri="{C3380CC4-5D6E-409C-BE32-E72D297353CC}">
              <c16:uniqueId val="{00000004-BB6F-454B-B637-F36B081BD0AB}"/>
            </c:ext>
          </c:extLst>
        </c:ser>
        <c:ser>
          <c:idx val="5"/>
          <c:order val="5"/>
          <c:tx>
            <c:strRef>
              <c:f>Sheet4!$A$8</c:f>
              <c:strCache>
                <c:ptCount val="1"/>
                <c:pt idx="0">
                  <c:v>De wijkbus</c:v>
                </c:pt>
              </c:strCache>
            </c:strRef>
          </c:tx>
          <c:spPr>
            <a:solidFill>
              <a:schemeClr val="accent5">
                <a:lumMod val="60000"/>
              </a:schemeClr>
            </a:solidFill>
            <a:ln>
              <a:noFill/>
            </a:ln>
            <a:effectLst/>
          </c:spPr>
          <c:invertIfNegative val="0"/>
          <c:dLbls>
            <c:delete val="1"/>
          </c:dLbls>
          <c:cat>
            <c:strRef>
              <c:f>Sheet4!$B$1:$B$2</c:f>
              <c:strCache>
                <c:ptCount val="2"/>
                <c:pt idx="0">
                  <c:v>FALSE</c:v>
                </c:pt>
                <c:pt idx="1">
                  <c:v>Aantal</c:v>
                </c:pt>
              </c:strCache>
            </c:strRef>
          </c:cat>
          <c:val>
            <c:numRef>
              <c:f>Sheet4!$B$8</c:f>
              <c:numCache>
                <c:formatCode>General</c:formatCode>
                <c:ptCount val="1"/>
                <c:pt idx="0">
                  <c:v>0</c:v>
                </c:pt>
              </c:numCache>
            </c:numRef>
          </c:val>
          <c:extLst>
            <c:ext xmlns:c16="http://schemas.microsoft.com/office/drawing/2014/chart" uri="{C3380CC4-5D6E-409C-BE32-E72D297353CC}">
              <c16:uniqueId val="{00000005-BB6F-454B-B637-F36B081BD0AB}"/>
            </c:ext>
          </c:extLst>
        </c:ser>
        <c:ser>
          <c:idx val="6"/>
          <c:order val="6"/>
          <c:tx>
            <c:strRef>
              <c:f>Sheet4!$A$9</c:f>
              <c:strCache>
                <c:ptCount val="1"/>
                <c:pt idx="0">
                  <c:v>De scootmobiel</c:v>
                </c:pt>
              </c:strCache>
            </c:strRef>
          </c:tx>
          <c:spPr>
            <a:solidFill>
              <a:schemeClr val="accent1">
                <a:lumMod val="80000"/>
                <a:lumOff val="20000"/>
              </a:schemeClr>
            </a:solidFill>
            <a:ln>
              <a:noFill/>
            </a:ln>
            <a:effectLst/>
          </c:spPr>
          <c:invertIfNegative val="0"/>
          <c:dLbls>
            <c:delete val="1"/>
          </c:dLbls>
          <c:cat>
            <c:strRef>
              <c:f>Sheet4!$B$1:$B$2</c:f>
              <c:strCache>
                <c:ptCount val="2"/>
                <c:pt idx="0">
                  <c:v>FALSE</c:v>
                </c:pt>
                <c:pt idx="1">
                  <c:v>Aantal</c:v>
                </c:pt>
              </c:strCache>
            </c:strRef>
          </c:cat>
          <c:val>
            <c:numRef>
              <c:f>Sheet4!$B$9</c:f>
              <c:numCache>
                <c:formatCode>General</c:formatCode>
                <c:ptCount val="1"/>
                <c:pt idx="0">
                  <c:v>1</c:v>
                </c:pt>
              </c:numCache>
            </c:numRef>
          </c:val>
          <c:extLst>
            <c:ext xmlns:c16="http://schemas.microsoft.com/office/drawing/2014/chart" uri="{C3380CC4-5D6E-409C-BE32-E72D297353CC}">
              <c16:uniqueId val="{00000006-BB6F-454B-B637-F36B081BD0AB}"/>
            </c:ext>
          </c:extLst>
        </c:ser>
        <c:ser>
          <c:idx val="7"/>
          <c:order val="7"/>
          <c:tx>
            <c:strRef>
              <c:f>Sheet4!$A$10</c:f>
              <c:strCache>
                <c:ptCount val="1"/>
                <c:pt idx="0">
                  <c:v>De scooter of brommer</c:v>
                </c:pt>
              </c:strCache>
            </c:strRef>
          </c:tx>
          <c:spPr>
            <a:solidFill>
              <a:schemeClr val="accent3">
                <a:lumMod val="80000"/>
                <a:lumOff val="20000"/>
              </a:schemeClr>
            </a:solidFill>
            <a:ln>
              <a:noFill/>
            </a:ln>
            <a:effectLst/>
          </c:spPr>
          <c:invertIfNegative val="0"/>
          <c:dLbls>
            <c:delete val="1"/>
          </c:dLbls>
          <c:cat>
            <c:strRef>
              <c:f>Sheet4!$B$1:$B$2</c:f>
              <c:strCache>
                <c:ptCount val="2"/>
                <c:pt idx="0">
                  <c:v>FALSE</c:v>
                </c:pt>
                <c:pt idx="1">
                  <c:v>Aantal</c:v>
                </c:pt>
              </c:strCache>
            </c:strRef>
          </c:cat>
          <c:val>
            <c:numRef>
              <c:f>Sheet4!$B$10</c:f>
              <c:numCache>
                <c:formatCode>General</c:formatCode>
                <c:ptCount val="1"/>
                <c:pt idx="0">
                  <c:v>5</c:v>
                </c:pt>
              </c:numCache>
            </c:numRef>
          </c:val>
          <c:extLst>
            <c:ext xmlns:c16="http://schemas.microsoft.com/office/drawing/2014/chart" uri="{C3380CC4-5D6E-409C-BE32-E72D297353CC}">
              <c16:uniqueId val="{00000007-BB6F-454B-B637-F36B081BD0AB}"/>
            </c:ext>
          </c:extLst>
        </c:ser>
        <c:ser>
          <c:idx val="8"/>
          <c:order val="8"/>
          <c:tx>
            <c:strRef>
              <c:f>Sheet4!$A$11</c:f>
              <c:strCache>
                <c:ptCount val="1"/>
                <c:pt idx="0">
                  <c:v>De motor</c:v>
                </c:pt>
              </c:strCache>
            </c:strRef>
          </c:tx>
          <c:spPr>
            <a:solidFill>
              <a:schemeClr val="accent5">
                <a:lumMod val="80000"/>
                <a:lumOff val="20000"/>
              </a:schemeClr>
            </a:solidFill>
            <a:ln>
              <a:noFill/>
            </a:ln>
            <a:effectLst/>
          </c:spPr>
          <c:invertIfNegative val="0"/>
          <c:dLbls>
            <c:delete val="1"/>
          </c:dLbls>
          <c:cat>
            <c:strRef>
              <c:f>Sheet4!$B$1:$B$2</c:f>
              <c:strCache>
                <c:ptCount val="2"/>
                <c:pt idx="0">
                  <c:v>FALSE</c:v>
                </c:pt>
                <c:pt idx="1">
                  <c:v>Aantal</c:v>
                </c:pt>
              </c:strCache>
            </c:strRef>
          </c:cat>
          <c:val>
            <c:numRef>
              <c:f>Sheet4!$B$11</c:f>
              <c:numCache>
                <c:formatCode>General</c:formatCode>
                <c:ptCount val="1"/>
                <c:pt idx="0">
                  <c:v>3</c:v>
                </c:pt>
              </c:numCache>
            </c:numRef>
          </c:val>
          <c:extLst>
            <c:ext xmlns:c16="http://schemas.microsoft.com/office/drawing/2014/chart" uri="{C3380CC4-5D6E-409C-BE32-E72D297353CC}">
              <c16:uniqueId val="{00000008-BB6F-454B-B637-F36B081BD0AB}"/>
            </c:ext>
          </c:extLst>
        </c:ser>
        <c:ser>
          <c:idx val="9"/>
          <c:order val="9"/>
          <c:tx>
            <c:strRef>
              <c:f>Sheet4!$A$12</c:f>
              <c:strCache>
                <c:ptCount val="1"/>
                <c:pt idx="0">
                  <c:v>Een deelauto</c:v>
                </c:pt>
              </c:strCache>
            </c:strRef>
          </c:tx>
          <c:spPr>
            <a:solidFill>
              <a:schemeClr val="accent1">
                <a:lumMod val="80000"/>
              </a:schemeClr>
            </a:solidFill>
            <a:ln>
              <a:noFill/>
            </a:ln>
            <a:effectLst/>
          </c:spPr>
          <c:invertIfNegative val="0"/>
          <c:dLbls>
            <c:delete val="1"/>
          </c:dLbls>
          <c:cat>
            <c:strRef>
              <c:f>Sheet4!$B$1:$B$2</c:f>
              <c:strCache>
                <c:ptCount val="2"/>
                <c:pt idx="0">
                  <c:v>FALSE</c:v>
                </c:pt>
                <c:pt idx="1">
                  <c:v>Aantal</c:v>
                </c:pt>
              </c:strCache>
            </c:strRef>
          </c:cat>
          <c:val>
            <c:numRef>
              <c:f>Sheet4!$B$12</c:f>
              <c:numCache>
                <c:formatCode>General</c:formatCode>
                <c:ptCount val="1"/>
                <c:pt idx="0">
                  <c:v>2</c:v>
                </c:pt>
              </c:numCache>
            </c:numRef>
          </c:val>
          <c:extLst>
            <c:ext xmlns:c16="http://schemas.microsoft.com/office/drawing/2014/chart" uri="{C3380CC4-5D6E-409C-BE32-E72D297353CC}">
              <c16:uniqueId val="{00000009-BB6F-454B-B637-F36B081BD0AB}"/>
            </c:ext>
          </c:extLst>
        </c:ser>
        <c:ser>
          <c:idx val="10"/>
          <c:order val="10"/>
          <c:tx>
            <c:strRef>
              <c:f>Sheet4!$A$13</c:f>
              <c:strCache>
                <c:ptCount val="1"/>
                <c:pt idx="0">
                  <c:v>Anders</c:v>
                </c:pt>
              </c:strCache>
            </c:strRef>
          </c:tx>
          <c:spPr>
            <a:solidFill>
              <a:schemeClr val="accent3">
                <a:lumMod val="80000"/>
              </a:schemeClr>
            </a:solidFill>
            <a:ln>
              <a:noFill/>
            </a:ln>
            <a:effectLst/>
          </c:spPr>
          <c:invertIfNegative val="0"/>
          <c:dLbls>
            <c:delete val="1"/>
          </c:dLbls>
          <c:cat>
            <c:strRef>
              <c:f>Sheet4!$B$1:$B$2</c:f>
              <c:strCache>
                <c:ptCount val="2"/>
                <c:pt idx="0">
                  <c:v>FALSE</c:v>
                </c:pt>
                <c:pt idx="1">
                  <c:v>Aantal</c:v>
                </c:pt>
              </c:strCache>
            </c:strRef>
          </c:cat>
          <c:val>
            <c:numRef>
              <c:f>Sheet4!$B$13</c:f>
              <c:numCache>
                <c:formatCode>General</c:formatCode>
                <c:ptCount val="1"/>
                <c:pt idx="0">
                  <c:v>1</c:v>
                </c:pt>
              </c:numCache>
            </c:numRef>
          </c:val>
          <c:extLst>
            <c:ext xmlns:c16="http://schemas.microsoft.com/office/drawing/2014/chart" uri="{C3380CC4-5D6E-409C-BE32-E72D297353CC}">
              <c16:uniqueId val="{0000000A-BB6F-454B-B637-F36B081BD0AB}"/>
            </c:ext>
          </c:extLst>
        </c:ser>
        <c:dLbls>
          <c:dLblPos val="ctr"/>
          <c:showLegendKey val="0"/>
          <c:showVal val="1"/>
          <c:showCatName val="0"/>
          <c:showSerName val="0"/>
          <c:showPercent val="0"/>
          <c:showBubbleSize val="0"/>
        </c:dLbls>
        <c:gapWidth val="150"/>
        <c:overlap val="100"/>
        <c:axId val="833466735"/>
        <c:axId val="973156495"/>
      </c:barChart>
      <c:catAx>
        <c:axId val="833466735"/>
        <c:scaling>
          <c:orientation val="minMax"/>
        </c:scaling>
        <c:delete val="1"/>
        <c:axPos val="l"/>
        <c:numFmt formatCode="General" sourceLinked="1"/>
        <c:majorTickMark val="none"/>
        <c:minorTickMark val="none"/>
        <c:tickLblPos val="nextTo"/>
        <c:crossAx val="973156495"/>
        <c:crosses val="autoZero"/>
        <c:auto val="1"/>
        <c:lblAlgn val="ctr"/>
        <c:lblOffset val="100"/>
        <c:noMultiLvlLbl val="0"/>
      </c:catAx>
      <c:valAx>
        <c:axId val="973156495"/>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83346673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chart>
  <c:spPr>
    <a:noFill/>
    <a:ln>
      <a:noFill/>
    </a:ln>
    <a:effectLst/>
  </c:spPr>
  <c:txPr>
    <a:bodyPr/>
    <a:lstStyle/>
    <a:p>
      <a:pPr>
        <a:defRPr/>
      </a:pPr>
      <a:endParaRPr lang="nl-NL"/>
    </a:p>
  </c:txPr>
  <c:externalData r:id="rId4">
    <c:autoUpdate val="0"/>
  </c:externalData>
  <c:userShapes r:id="rId5"/>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0"/>
          <c:order val="0"/>
          <c:tx>
            <c:strRef>
              <c:f>Sheet4!$E$35</c:f>
              <c:strCache>
                <c:ptCount val="1"/>
                <c:pt idx="0">
                  <c:v>met de fiets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Sheet4!$F$34:$I$34</c:f>
              <c:strCache>
                <c:ptCount val="4"/>
                <c:pt idx="0">
                  <c:v>Tot 1 km</c:v>
                </c:pt>
                <c:pt idx="1">
                  <c:v>Tot 5 km</c:v>
                </c:pt>
                <c:pt idx="2">
                  <c:v>Tot 10 km</c:v>
                </c:pt>
                <c:pt idx="3">
                  <c:v>&gt; 10 km</c:v>
                </c:pt>
              </c:strCache>
            </c:strRef>
          </c:cat>
          <c:val>
            <c:numRef>
              <c:f>Sheet4!$F$35:$I$35</c:f>
              <c:numCache>
                <c:formatCode>General</c:formatCode>
                <c:ptCount val="4"/>
                <c:pt idx="0">
                  <c:v>167</c:v>
                </c:pt>
                <c:pt idx="1">
                  <c:v>233</c:v>
                </c:pt>
                <c:pt idx="2">
                  <c:v>68</c:v>
                </c:pt>
                <c:pt idx="3">
                  <c:v>11</c:v>
                </c:pt>
              </c:numCache>
            </c:numRef>
          </c:val>
          <c:extLst>
            <c:ext xmlns:c16="http://schemas.microsoft.com/office/drawing/2014/chart" uri="{C3380CC4-5D6E-409C-BE32-E72D297353CC}">
              <c16:uniqueId val="{00000000-B07A-422C-8F04-51FF7900A91E}"/>
            </c:ext>
          </c:extLst>
        </c:ser>
        <c:ser>
          <c:idx val="1"/>
          <c:order val="1"/>
          <c:tx>
            <c:strRef>
              <c:f>Sheet4!$E$36</c:f>
              <c:strCache>
                <c:ptCount val="1"/>
                <c:pt idx="0">
                  <c:v>lopend</c:v>
                </c:pt>
              </c:strCache>
            </c:strRef>
          </c:tx>
          <c:spPr>
            <a:solidFill>
              <a:schemeClr val="accent3"/>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1-B07A-422C-8F04-51FF7900A91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Sheet4!$F$34:$I$34</c:f>
              <c:strCache>
                <c:ptCount val="4"/>
                <c:pt idx="0">
                  <c:v>Tot 1 km</c:v>
                </c:pt>
                <c:pt idx="1">
                  <c:v>Tot 5 km</c:v>
                </c:pt>
                <c:pt idx="2">
                  <c:v>Tot 10 km</c:v>
                </c:pt>
                <c:pt idx="3">
                  <c:v>&gt; 10 km</c:v>
                </c:pt>
              </c:strCache>
            </c:strRef>
          </c:cat>
          <c:val>
            <c:numRef>
              <c:f>Sheet4!$F$36:$I$36</c:f>
              <c:numCache>
                <c:formatCode>General</c:formatCode>
                <c:ptCount val="4"/>
                <c:pt idx="0">
                  <c:v>148</c:v>
                </c:pt>
                <c:pt idx="1">
                  <c:v>6</c:v>
                </c:pt>
                <c:pt idx="2">
                  <c:v>1</c:v>
                </c:pt>
                <c:pt idx="3">
                  <c:v>0</c:v>
                </c:pt>
              </c:numCache>
            </c:numRef>
          </c:val>
          <c:extLst>
            <c:ext xmlns:c16="http://schemas.microsoft.com/office/drawing/2014/chart" uri="{C3380CC4-5D6E-409C-BE32-E72D297353CC}">
              <c16:uniqueId val="{00000002-B07A-422C-8F04-51FF7900A91E}"/>
            </c:ext>
          </c:extLst>
        </c:ser>
        <c:ser>
          <c:idx val="2"/>
          <c:order val="2"/>
          <c:tx>
            <c:strRef>
              <c:f>Sheet4!$E$37</c:f>
              <c:strCache>
                <c:ptCount val="1"/>
                <c:pt idx="0">
                  <c:v>met de auto</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Sheet4!$F$34:$I$34</c:f>
              <c:strCache>
                <c:ptCount val="4"/>
                <c:pt idx="0">
                  <c:v>Tot 1 km</c:v>
                </c:pt>
                <c:pt idx="1">
                  <c:v>Tot 5 km</c:v>
                </c:pt>
                <c:pt idx="2">
                  <c:v>Tot 10 km</c:v>
                </c:pt>
                <c:pt idx="3">
                  <c:v>&gt; 10 km</c:v>
                </c:pt>
              </c:strCache>
            </c:strRef>
          </c:cat>
          <c:val>
            <c:numRef>
              <c:f>Sheet4!$F$37:$I$37</c:f>
              <c:numCache>
                <c:formatCode>General</c:formatCode>
                <c:ptCount val="4"/>
                <c:pt idx="0">
                  <c:v>7</c:v>
                </c:pt>
                <c:pt idx="1">
                  <c:v>71</c:v>
                </c:pt>
                <c:pt idx="2">
                  <c:v>226</c:v>
                </c:pt>
                <c:pt idx="3">
                  <c:v>259</c:v>
                </c:pt>
              </c:numCache>
            </c:numRef>
          </c:val>
          <c:extLst>
            <c:ext xmlns:c16="http://schemas.microsoft.com/office/drawing/2014/chart" uri="{C3380CC4-5D6E-409C-BE32-E72D297353CC}">
              <c16:uniqueId val="{00000003-B07A-422C-8F04-51FF7900A91E}"/>
            </c:ext>
          </c:extLst>
        </c:ser>
        <c:ser>
          <c:idx val="3"/>
          <c:order val="3"/>
          <c:tx>
            <c:strRef>
              <c:f>Sheet4!$E$38</c:f>
              <c:strCache>
                <c:ptCount val="1"/>
                <c:pt idx="0">
                  <c:v>met het openbaar vervoer (bus, trein, tram)</c:v>
                </c:pt>
              </c:strCache>
            </c:strRef>
          </c:tx>
          <c:spPr>
            <a:solidFill>
              <a:schemeClr val="accent1">
                <a:lumMod val="60000"/>
              </a:schemeClr>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4-B07A-422C-8F04-51FF7900A91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Sheet4!$F$34:$I$34</c:f>
              <c:strCache>
                <c:ptCount val="4"/>
                <c:pt idx="0">
                  <c:v>Tot 1 km</c:v>
                </c:pt>
                <c:pt idx="1">
                  <c:v>Tot 5 km</c:v>
                </c:pt>
                <c:pt idx="2">
                  <c:v>Tot 10 km</c:v>
                </c:pt>
                <c:pt idx="3">
                  <c:v>&gt; 10 km</c:v>
                </c:pt>
              </c:strCache>
            </c:strRef>
          </c:cat>
          <c:val>
            <c:numRef>
              <c:f>Sheet4!$F$38:$I$38</c:f>
              <c:numCache>
                <c:formatCode>General</c:formatCode>
                <c:ptCount val="4"/>
                <c:pt idx="0">
                  <c:v>0</c:v>
                </c:pt>
                <c:pt idx="1">
                  <c:v>7</c:v>
                </c:pt>
                <c:pt idx="2">
                  <c:v>24</c:v>
                </c:pt>
                <c:pt idx="3">
                  <c:v>49</c:v>
                </c:pt>
              </c:numCache>
            </c:numRef>
          </c:val>
          <c:extLst>
            <c:ext xmlns:c16="http://schemas.microsoft.com/office/drawing/2014/chart" uri="{C3380CC4-5D6E-409C-BE32-E72D297353CC}">
              <c16:uniqueId val="{00000005-B07A-422C-8F04-51FF7900A91E}"/>
            </c:ext>
          </c:extLst>
        </c:ser>
        <c:ser>
          <c:idx val="4"/>
          <c:order val="4"/>
          <c:tx>
            <c:strRef>
              <c:f>Sheet4!$E$39</c:f>
              <c:strCache>
                <c:ptCount val="1"/>
                <c:pt idx="0">
                  <c:v>met een taxi</c:v>
                </c:pt>
              </c:strCache>
            </c:strRef>
          </c:tx>
          <c:spPr>
            <a:solidFill>
              <a:schemeClr val="accent3">
                <a:lumMod val="60000"/>
              </a:schemeClr>
            </a:solidFill>
            <a:ln>
              <a:noFill/>
            </a:ln>
            <a:effectLst/>
          </c:spPr>
          <c:invertIfNegative val="0"/>
          <c:dLbls>
            <c:delete val="1"/>
          </c:dLbls>
          <c:cat>
            <c:strRef>
              <c:f>Sheet4!$F$34:$I$34</c:f>
              <c:strCache>
                <c:ptCount val="4"/>
                <c:pt idx="0">
                  <c:v>Tot 1 km</c:v>
                </c:pt>
                <c:pt idx="1">
                  <c:v>Tot 5 km</c:v>
                </c:pt>
                <c:pt idx="2">
                  <c:v>Tot 10 km</c:v>
                </c:pt>
                <c:pt idx="3">
                  <c:v>&gt; 10 km</c:v>
                </c:pt>
              </c:strCache>
            </c:strRef>
          </c:cat>
          <c:val>
            <c:numRef>
              <c:f>Sheet4!$F$39:$I$39</c:f>
              <c:numCache>
                <c:formatCode>General</c:formatCode>
                <c:ptCount val="4"/>
                <c:pt idx="0">
                  <c:v>0</c:v>
                </c:pt>
                <c:pt idx="1">
                  <c:v>0</c:v>
                </c:pt>
                <c:pt idx="2">
                  <c:v>1</c:v>
                </c:pt>
                <c:pt idx="3">
                  <c:v>0</c:v>
                </c:pt>
              </c:numCache>
            </c:numRef>
          </c:val>
          <c:extLst>
            <c:ext xmlns:c16="http://schemas.microsoft.com/office/drawing/2014/chart" uri="{C3380CC4-5D6E-409C-BE32-E72D297353CC}">
              <c16:uniqueId val="{00000006-B07A-422C-8F04-51FF7900A91E}"/>
            </c:ext>
          </c:extLst>
        </c:ser>
        <c:ser>
          <c:idx val="5"/>
          <c:order val="5"/>
          <c:tx>
            <c:strRef>
              <c:f>Sheet4!$E$40</c:f>
              <c:strCache>
                <c:ptCount val="1"/>
                <c:pt idx="0">
                  <c:v>met de wijkbus</c:v>
                </c:pt>
              </c:strCache>
            </c:strRef>
          </c:tx>
          <c:spPr>
            <a:solidFill>
              <a:schemeClr val="accent5">
                <a:lumMod val="60000"/>
              </a:schemeClr>
            </a:solidFill>
            <a:ln>
              <a:noFill/>
            </a:ln>
            <a:effectLst/>
          </c:spPr>
          <c:invertIfNegative val="0"/>
          <c:dLbls>
            <c:delete val="1"/>
          </c:dLbls>
          <c:cat>
            <c:strRef>
              <c:f>Sheet4!$F$34:$I$34</c:f>
              <c:strCache>
                <c:ptCount val="4"/>
                <c:pt idx="0">
                  <c:v>Tot 1 km</c:v>
                </c:pt>
                <c:pt idx="1">
                  <c:v>Tot 5 km</c:v>
                </c:pt>
                <c:pt idx="2">
                  <c:v>Tot 10 km</c:v>
                </c:pt>
                <c:pt idx="3">
                  <c:v>&gt; 10 km</c:v>
                </c:pt>
              </c:strCache>
            </c:strRef>
          </c:cat>
          <c:val>
            <c:numRef>
              <c:f>Sheet4!$F$40:$I$40</c:f>
              <c:numCache>
                <c:formatCode>General</c:formatCode>
                <c:ptCount val="4"/>
                <c:pt idx="0">
                  <c:v>0</c:v>
                </c:pt>
                <c:pt idx="1">
                  <c:v>1</c:v>
                </c:pt>
                <c:pt idx="2">
                  <c:v>1</c:v>
                </c:pt>
                <c:pt idx="3">
                  <c:v>0</c:v>
                </c:pt>
              </c:numCache>
            </c:numRef>
          </c:val>
          <c:extLst>
            <c:ext xmlns:c16="http://schemas.microsoft.com/office/drawing/2014/chart" uri="{C3380CC4-5D6E-409C-BE32-E72D297353CC}">
              <c16:uniqueId val="{00000007-B07A-422C-8F04-51FF7900A91E}"/>
            </c:ext>
          </c:extLst>
        </c:ser>
        <c:ser>
          <c:idx val="6"/>
          <c:order val="6"/>
          <c:tx>
            <c:strRef>
              <c:f>Sheet4!$E$41</c:f>
              <c:strCache>
                <c:ptCount val="1"/>
                <c:pt idx="0">
                  <c:v>met de scootmobiel</c:v>
                </c:pt>
              </c:strCache>
            </c:strRef>
          </c:tx>
          <c:spPr>
            <a:solidFill>
              <a:schemeClr val="accent1">
                <a:lumMod val="80000"/>
                <a:lumOff val="20000"/>
              </a:schemeClr>
            </a:solidFill>
            <a:ln>
              <a:noFill/>
            </a:ln>
            <a:effectLst/>
          </c:spPr>
          <c:invertIfNegative val="0"/>
          <c:dLbls>
            <c:delete val="1"/>
          </c:dLbls>
          <c:cat>
            <c:strRef>
              <c:f>Sheet4!$F$34:$I$34</c:f>
              <c:strCache>
                <c:ptCount val="4"/>
                <c:pt idx="0">
                  <c:v>Tot 1 km</c:v>
                </c:pt>
                <c:pt idx="1">
                  <c:v>Tot 5 km</c:v>
                </c:pt>
                <c:pt idx="2">
                  <c:v>Tot 10 km</c:v>
                </c:pt>
                <c:pt idx="3">
                  <c:v>&gt; 10 km</c:v>
                </c:pt>
              </c:strCache>
            </c:strRef>
          </c:cat>
          <c:val>
            <c:numRef>
              <c:f>Sheet4!$F$41:$I$41</c:f>
              <c:numCache>
                <c:formatCode>General</c:formatCode>
                <c:ptCount val="4"/>
                <c:pt idx="0">
                  <c:v>1</c:v>
                </c:pt>
                <c:pt idx="1">
                  <c:v>1</c:v>
                </c:pt>
                <c:pt idx="2">
                  <c:v>0</c:v>
                </c:pt>
                <c:pt idx="3">
                  <c:v>0</c:v>
                </c:pt>
              </c:numCache>
            </c:numRef>
          </c:val>
          <c:extLst>
            <c:ext xmlns:c16="http://schemas.microsoft.com/office/drawing/2014/chart" uri="{C3380CC4-5D6E-409C-BE32-E72D297353CC}">
              <c16:uniqueId val="{00000008-B07A-422C-8F04-51FF7900A91E}"/>
            </c:ext>
          </c:extLst>
        </c:ser>
        <c:ser>
          <c:idx val="7"/>
          <c:order val="7"/>
          <c:tx>
            <c:strRef>
              <c:f>Sheet4!$E$42</c:f>
              <c:strCache>
                <c:ptCount val="1"/>
                <c:pt idx="0">
                  <c:v>met de scooter of brommer</c:v>
                </c:pt>
              </c:strCache>
            </c:strRef>
          </c:tx>
          <c:spPr>
            <a:solidFill>
              <a:schemeClr val="accent3">
                <a:lumMod val="80000"/>
                <a:lumOff val="20000"/>
              </a:schemeClr>
            </a:solidFill>
            <a:ln>
              <a:noFill/>
            </a:ln>
            <a:effectLst/>
          </c:spPr>
          <c:invertIfNegative val="0"/>
          <c:dLbls>
            <c:delete val="1"/>
          </c:dLbls>
          <c:cat>
            <c:strRef>
              <c:f>Sheet4!$F$34:$I$34</c:f>
              <c:strCache>
                <c:ptCount val="4"/>
                <c:pt idx="0">
                  <c:v>Tot 1 km</c:v>
                </c:pt>
                <c:pt idx="1">
                  <c:v>Tot 5 km</c:v>
                </c:pt>
                <c:pt idx="2">
                  <c:v>Tot 10 km</c:v>
                </c:pt>
                <c:pt idx="3">
                  <c:v>&gt; 10 km</c:v>
                </c:pt>
              </c:strCache>
            </c:strRef>
          </c:cat>
          <c:val>
            <c:numRef>
              <c:f>Sheet4!$F$42:$I$42</c:f>
              <c:numCache>
                <c:formatCode>General</c:formatCode>
                <c:ptCount val="4"/>
                <c:pt idx="0">
                  <c:v>1</c:v>
                </c:pt>
                <c:pt idx="1">
                  <c:v>2</c:v>
                </c:pt>
                <c:pt idx="2">
                  <c:v>0</c:v>
                </c:pt>
                <c:pt idx="3">
                  <c:v>0</c:v>
                </c:pt>
              </c:numCache>
            </c:numRef>
          </c:val>
          <c:extLst>
            <c:ext xmlns:c16="http://schemas.microsoft.com/office/drawing/2014/chart" uri="{C3380CC4-5D6E-409C-BE32-E72D297353CC}">
              <c16:uniqueId val="{00000009-B07A-422C-8F04-51FF7900A91E}"/>
            </c:ext>
          </c:extLst>
        </c:ser>
        <c:ser>
          <c:idx val="8"/>
          <c:order val="8"/>
          <c:tx>
            <c:strRef>
              <c:f>Sheet4!$E$43</c:f>
              <c:strCache>
                <c:ptCount val="1"/>
                <c:pt idx="0">
                  <c:v>met een deelauto</c:v>
                </c:pt>
              </c:strCache>
            </c:strRef>
          </c:tx>
          <c:spPr>
            <a:solidFill>
              <a:schemeClr val="accent5">
                <a:lumMod val="80000"/>
                <a:lumOff val="20000"/>
              </a:schemeClr>
            </a:solidFill>
            <a:ln>
              <a:noFill/>
            </a:ln>
            <a:effectLst/>
          </c:spPr>
          <c:invertIfNegative val="0"/>
          <c:dLbls>
            <c:delete val="1"/>
          </c:dLbls>
          <c:cat>
            <c:strRef>
              <c:f>Sheet4!$F$34:$I$34</c:f>
              <c:strCache>
                <c:ptCount val="4"/>
                <c:pt idx="0">
                  <c:v>Tot 1 km</c:v>
                </c:pt>
                <c:pt idx="1">
                  <c:v>Tot 5 km</c:v>
                </c:pt>
                <c:pt idx="2">
                  <c:v>Tot 10 km</c:v>
                </c:pt>
                <c:pt idx="3">
                  <c:v>&gt; 10 km</c:v>
                </c:pt>
              </c:strCache>
            </c:strRef>
          </c:cat>
          <c:val>
            <c:numRef>
              <c:f>Sheet4!$F$43:$I$43</c:f>
              <c:numCache>
                <c:formatCode>General</c:formatCode>
                <c:ptCount val="4"/>
                <c:pt idx="0">
                  <c:v>0</c:v>
                </c:pt>
                <c:pt idx="1">
                  <c:v>0</c:v>
                </c:pt>
                <c:pt idx="2">
                  <c:v>0</c:v>
                </c:pt>
                <c:pt idx="3">
                  <c:v>1</c:v>
                </c:pt>
              </c:numCache>
            </c:numRef>
          </c:val>
          <c:extLst>
            <c:ext xmlns:c16="http://schemas.microsoft.com/office/drawing/2014/chart" uri="{C3380CC4-5D6E-409C-BE32-E72D297353CC}">
              <c16:uniqueId val="{0000000A-B07A-422C-8F04-51FF7900A91E}"/>
            </c:ext>
          </c:extLst>
        </c:ser>
        <c:ser>
          <c:idx val="9"/>
          <c:order val="9"/>
          <c:tx>
            <c:strRef>
              <c:f>Sheet4!$E$44</c:f>
              <c:strCache>
                <c:ptCount val="1"/>
                <c:pt idx="0">
                  <c:v>anders</c:v>
                </c:pt>
              </c:strCache>
            </c:strRef>
          </c:tx>
          <c:spPr>
            <a:solidFill>
              <a:schemeClr val="accent1">
                <a:lumMod val="80000"/>
              </a:schemeClr>
            </a:solidFill>
            <a:ln>
              <a:noFill/>
            </a:ln>
            <a:effectLst/>
          </c:spPr>
          <c:invertIfNegative val="0"/>
          <c:dLbls>
            <c:delete val="1"/>
          </c:dLbls>
          <c:cat>
            <c:strRef>
              <c:f>Sheet4!$F$34:$I$34</c:f>
              <c:strCache>
                <c:ptCount val="4"/>
                <c:pt idx="0">
                  <c:v>Tot 1 km</c:v>
                </c:pt>
                <c:pt idx="1">
                  <c:v>Tot 5 km</c:v>
                </c:pt>
                <c:pt idx="2">
                  <c:v>Tot 10 km</c:v>
                </c:pt>
                <c:pt idx="3">
                  <c:v>&gt; 10 km</c:v>
                </c:pt>
              </c:strCache>
            </c:strRef>
          </c:cat>
          <c:val>
            <c:numRef>
              <c:f>Sheet4!$F$44:$I$44</c:f>
              <c:numCache>
                <c:formatCode>General</c:formatCode>
                <c:ptCount val="4"/>
                <c:pt idx="0">
                  <c:v>1</c:v>
                </c:pt>
                <c:pt idx="1">
                  <c:v>2</c:v>
                </c:pt>
                <c:pt idx="2">
                  <c:v>2</c:v>
                </c:pt>
                <c:pt idx="3">
                  <c:v>0</c:v>
                </c:pt>
              </c:numCache>
            </c:numRef>
          </c:val>
          <c:extLst>
            <c:ext xmlns:c16="http://schemas.microsoft.com/office/drawing/2014/chart" uri="{C3380CC4-5D6E-409C-BE32-E72D297353CC}">
              <c16:uniqueId val="{0000000B-B07A-422C-8F04-51FF7900A91E}"/>
            </c:ext>
          </c:extLst>
        </c:ser>
        <c:dLbls>
          <c:dLblPos val="ctr"/>
          <c:showLegendKey val="0"/>
          <c:showVal val="1"/>
          <c:showCatName val="0"/>
          <c:showSerName val="0"/>
          <c:showPercent val="0"/>
          <c:showBubbleSize val="0"/>
        </c:dLbls>
        <c:gapWidth val="150"/>
        <c:overlap val="100"/>
        <c:axId val="835710591"/>
        <c:axId val="835704351"/>
      </c:barChart>
      <c:catAx>
        <c:axId val="8357105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835704351"/>
        <c:crosses val="autoZero"/>
        <c:auto val="1"/>
        <c:lblAlgn val="ctr"/>
        <c:lblOffset val="100"/>
        <c:noMultiLvlLbl val="0"/>
      </c:catAx>
      <c:valAx>
        <c:axId val="83570435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835710591"/>
        <c:crosses val="autoZero"/>
        <c:crossBetween val="between"/>
        <c:majorUnit val="0.1"/>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a:solidFill>
                  <a:schemeClr val="tx1"/>
                </a:solidFill>
              </a:rPr>
              <a:t>Bij het plannen van mijn reis denk ik wel/niet na over welke vervoerswijze: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nl-NL"/>
        </a:p>
      </c:txPr>
    </c:title>
    <c:autoTitleDeleted val="0"/>
    <c:plotArea>
      <c:layout/>
      <c:pieChart>
        <c:varyColors val="1"/>
        <c:ser>
          <c:idx val="0"/>
          <c:order val="0"/>
          <c:tx>
            <c:strRef>
              <c:f>Sheet5!$B$9:$B$10</c:f>
              <c:strCache>
                <c:ptCount val="2"/>
                <c:pt idx="0">
                  <c:v>Bij het plannen van mijn reis denk ik wel/niet na over welke vervoerswijze (bijvoorbeeld fietsen, bus, trein, auto) ik wil gebruiken.</c:v>
                </c:pt>
                <c:pt idx="1">
                  <c:v>Aantal</c:v>
                </c:pt>
              </c:strCache>
            </c:strRef>
          </c:tx>
          <c:dPt>
            <c:idx val="0"/>
            <c:bubble3D val="0"/>
            <c:spPr>
              <a:solidFill>
                <a:schemeClr val="accent3"/>
              </a:solidFill>
              <a:ln w="19050">
                <a:solidFill>
                  <a:schemeClr val="lt1"/>
                </a:solidFill>
              </a:ln>
              <a:effectLst/>
            </c:spPr>
            <c:extLst>
              <c:ext xmlns:c16="http://schemas.microsoft.com/office/drawing/2014/chart" uri="{C3380CC4-5D6E-409C-BE32-E72D297353CC}">
                <c16:uniqueId val="{00000001-7053-4E22-9F7C-76CB797C9FA8}"/>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7053-4E22-9F7C-76CB797C9FA8}"/>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l-NL"/>
              </a:p>
            </c:txPr>
            <c:dLblPos val="bestFit"/>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Sheet5!$A$11:$A$12</c:f>
              <c:strCache>
                <c:ptCount val="2"/>
                <c:pt idx="0">
                  <c:v>Wel</c:v>
                </c:pt>
                <c:pt idx="1">
                  <c:v>Niet</c:v>
                </c:pt>
              </c:strCache>
            </c:strRef>
          </c:cat>
          <c:val>
            <c:numRef>
              <c:f>Sheet5!$B$11:$B$12</c:f>
              <c:numCache>
                <c:formatCode>General</c:formatCode>
                <c:ptCount val="2"/>
                <c:pt idx="0">
                  <c:v>248</c:v>
                </c:pt>
                <c:pt idx="1">
                  <c:v>53</c:v>
                </c:pt>
              </c:numCache>
            </c:numRef>
          </c:val>
          <c:extLst>
            <c:ext xmlns:c16="http://schemas.microsoft.com/office/drawing/2014/chart" uri="{C3380CC4-5D6E-409C-BE32-E72D297353CC}">
              <c16:uniqueId val="{00000004-7053-4E22-9F7C-76CB797C9FA8}"/>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72150940507436567"/>
          <c:y val="0.48944518193886266"/>
          <c:w val="0.10537415937510121"/>
          <c:h val="0.1427071774091250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l-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a:solidFill>
                  <a:schemeClr val="tx1"/>
                </a:solidFill>
              </a:rPr>
              <a:t>De voertuigen die ik gebruik zijn wel/niet elektrisch aangedreven:</a:t>
            </a:r>
          </a:p>
        </c:rich>
      </c:tx>
      <c:layout>
        <c:manualLayout>
          <c:xMode val="edge"/>
          <c:yMode val="edge"/>
          <c:x val="0.17634846689628614"/>
          <c:y val="2.5464186726675709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nl-NL"/>
        </a:p>
      </c:txPr>
    </c:title>
    <c:autoTitleDeleted val="0"/>
    <c:plotArea>
      <c:layout/>
      <c:pieChart>
        <c:varyColors val="1"/>
        <c:ser>
          <c:idx val="0"/>
          <c:order val="0"/>
          <c:tx>
            <c:strRef>
              <c:f>Sheet5!$B$1:$B$2</c:f>
              <c:strCache>
                <c:ptCount val="2"/>
                <c:pt idx="0">
                  <c:v>De voertuigen die ik gebruik zijn wel/niet elektrisch aangedreven.</c:v>
                </c:pt>
                <c:pt idx="1">
                  <c:v>Aantal</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CB8-4F73-BB9C-EF665B44EE7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CB8-4F73-BB9C-EF665B44EE7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CB8-4F73-BB9C-EF665B44EE7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CB8-4F73-BB9C-EF665B44EE78}"/>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l-NL"/>
              </a:p>
            </c:txPr>
            <c:dLblPos val="bestFit"/>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Sheet5!$A$3:$A$6</c:f>
              <c:strCache>
                <c:ptCount val="4"/>
                <c:pt idx="0">
                  <c:v>Niet</c:v>
                </c:pt>
                <c:pt idx="1">
                  <c:v>Wel, alleen een fiets</c:v>
                </c:pt>
                <c:pt idx="2">
                  <c:v>Wel, alleen een auto</c:v>
                </c:pt>
                <c:pt idx="3">
                  <c:v>Wel, zowel een auto als een fiets</c:v>
                </c:pt>
              </c:strCache>
            </c:strRef>
          </c:cat>
          <c:val>
            <c:numRef>
              <c:f>Sheet5!$B$3:$B$6</c:f>
              <c:numCache>
                <c:formatCode>General</c:formatCode>
                <c:ptCount val="4"/>
                <c:pt idx="0">
                  <c:v>147</c:v>
                </c:pt>
                <c:pt idx="1">
                  <c:v>71</c:v>
                </c:pt>
                <c:pt idx="2">
                  <c:v>42</c:v>
                </c:pt>
                <c:pt idx="3">
                  <c:v>38</c:v>
                </c:pt>
              </c:numCache>
            </c:numRef>
          </c:val>
          <c:extLst>
            <c:ext xmlns:c16="http://schemas.microsoft.com/office/drawing/2014/chart" uri="{C3380CC4-5D6E-409C-BE32-E72D297353CC}">
              <c16:uniqueId val="{00000008-9038-4906-96FD-3D5B54AA1DEC}"/>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l-NL"/>
        </a:p>
      </c:txPr>
    </c:legend>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a:solidFill>
                  <a:schemeClr val="tx1"/>
                </a:solidFill>
              </a:rPr>
              <a:t>Als </a:t>
            </a:r>
            <a:r>
              <a:rPr lang="en-US" err="1">
                <a:solidFill>
                  <a:schemeClr val="tx1"/>
                </a:solidFill>
              </a:rPr>
              <a:t>ik</a:t>
            </a:r>
            <a:r>
              <a:rPr lang="en-US">
                <a:solidFill>
                  <a:schemeClr val="tx1"/>
                </a:solidFill>
              </a:rPr>
              <a:t> met de auto ben </a:t>
            </a:r>
            <a:r>
              <a:rPr lang="en-US" err="1">
                <a:solidFill>
                  <a:schemeClr val="tx1"/>
                </a:solidFill>
              </a:rPr>
              <a:t>vind</a:t>
            </a:r>
            <a:r>
              <a:rPr lang="en-US">
                <a:solidFill>
                  <a:schemeClr val="tx1"/>
                </a:solidFill>
              </a:rPr>
              <a:t> </a:t>
            </a:r>
            <a:r>
              <a:rPr lang="en-US" err="1">
                <a:solidFill>
                  <a:schemeClr val="tx1"/>
                </a:solidFill>
              </a:rPr>
              <a:t>ik</a:t>
            </a:r>
            <a:r>
              <a:rPr lang="en-US">
                <a:solidFill>
                  <a:schemeClr val="tx1"/>
                </a:solidFill>
              </a:rPr>
              <a:t> </a:t>
            </a:r>
            <a:r>
              <a:rPr lang="en-US" err="1">
                <a:solidFill>
                  <a:schemeClr val="tx1"/>
                </a:solidFill>
              </a:rPr>
              <a:t>wel</a:t>
            </a:r>
            <a:r>
              <a:rPr lang="en-US">
                <a:solidFill>
                  <a:schemeClr val="tx1"/>
                </a:solidFill>
              </a:rPr>
              <a:t>/</a:t>
            </a:r>
            <a:r>
              <a:rPr lang="en-US" err="1">
                <a:solidFill>
                  <a:schemeClr val="tx1"/>
                </a:solidFill>
              </a:rPr>
              <a:t>niet</a:t>
            </a:r>
            <a:r>
              <a:rPr lang="en-US">
                <a:solidFill>
                  <a:schemeClr val="tx1"/>
                </a:solidFill>
              </a:rPr>
              <a:t> </a:t>
            </a:r>
            <a:r>
              <a:rPr lang="en-US" err="1">
                <a:solidFill>
                  <a:schemeClr val="tx1"/>
                </a:solidFill>
              </a:rPr>
              <a:t>makkelijk</a:t>
            </a:r>
            <a:r>
              <a:rPr lang="en-US">
                <a:solidFill>
                  <a:schemeClr val="tx1"/>
                </a:solidFill>
              </a:rPr>
              <a:t> </a:t>
            </a:r>
            <a:r>
              <a:rPr lang="en-US" err="1">
                <a:solidFill>
                  <a:schemeClr val="tx1"/>
                </a:solidFill>
              </a:rPr>
              <a:t>een</a:t>
            </a:r>
            <a:r>
              <a:rPr lang="en-US">
                <a:solidFill>
                  <a:schemeClr val="tx1"/>
                </a:solidFill>
              </a:rPr>
              <a:t> </a:t>
            </a:r>
            <a:r>
              <a:rPr lang="en-US" err="1">
                <a:solidFill>
                  <a:schemeClr val="tx1"/>
                </a:solidFill>
              </a:rPr>
              <a:t>parkeerplaats</a:t>
            </a:r>
            <a:r>
              <a:rPr lang="en-US">
                <a:solidFill>
                  <a:schemeClr val="tx1"/>
                </a:solidFill>
              </a:rPr>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nl-NL"/>
        </a:p>
      </c:txPr>
    </c:title>
    <c:autoTitleDeleted val="0"/>
    <c:plotArea>
      <c:layout/>
      <c:pieChart>
        <c:varyColors val="1"/>
        <c:ser>
          <c:idx val="0"/>
          <c:order val="0"/>
          <c:tx>
            <c:strRef>
              <c:f>Sheet5!$B$21:$B$22</c:f>
              <c:strCache>
                <c:ptCount val="2"/>
                <c:pt idx="0">
                  <c:v>Als ik met de auto ben vind ik wel/niet makkelijk een parkeerplaats.</c:v>
                </c:pt>
                <c:pt idx="1">
                  <c:v>Aantal</c:v>
                </c:pt>
              </c:strCache>
            </c:strRef>
          </c:tx>
          <c:spPr>
            <a:solidFill>
              <a:schemeClr val="accent1"/>
            </a:solidFill>
          </c:spPr>
          <c:dPt>
            <c:idx val="0"/>
            <c:bubble3D val="0"/>
            <c:spPr>
              <a:solidFill>
                <a:schemeClr val="accent3"/>
              </a:solidFill>
              <a:ln w="19050">
                <a:solidFill>
                  <a:schemeClr val="lt1"/>
                </a:solidFill>
              </a:ln>
              <a:effectLst/>
            </c:spPr>
            <c:extLst>
              <c:ext xmlns:c16="http://schemas.microsoft.com/office/drawing/2014/chart" uri="{C3380CC4-5D6E-409C-BE32-E72D297353CC}">
                <c16:uniqueId val="{00000001-17B6-487C-9606-CBF40685C96F}"/>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17B6-487C-9606-CBF40685C96F}"/>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l-NL"/>
              </a:p>
            </c:txPr>
            <c:dLblPos val="bestFit"/>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Sheet5!$A$23:$A$24</c:f>
              <c:strCache>
                <c:ptCount val="2"/>
                <c:pt idx="0">
                  <c:v>Wel</c:v>
                </c:pt>
                <c:pt idx="1">
                  <c:v>Niet</c:v>
                </c:pt>
              </c:strCache>
            </c:strRef>
          </c:cat>
          <c:val>
            <c:numRef>
              <c:f>Sheet5!$B$23:$B$24</c:f>
              <c:numCache>
                <c:formatCode>General</c:formatCode>
                <c:ptCount val="2"/>
                <c:pt idx="0">
                  <c:v>229</c:v>
                </c:pt>
                <c:pt idx="1">
                  <c:v>84</c:v>
                </c:pt>
              </c:numCache>
            </c:numRef>
          </c:val>
          <c:extLst>
            <c:ext xmlns:c16="http://schemas.microsoft.com/office/drawing/2014/chart" uri="{C3380CC4-5D6E-409C-BE32-E72D297353CC}">
              <c16:uniqueId val="{00000004-17B6-487C-9606-CBF40685C96F}"/>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78347040846639149"/>
          <c:y val="0.49455458427866006"/>
          <c:w val="0.1037994523425014"/>
          <c:h val="0.1428581427321584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l-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a:solidFill>
                  <a:schemeClr val="tx1"/>
                </a:solidFill>
              </a:rPr>
              <a:t>Als ik met de fiets/bakfiets/ebike/etc ben kan ik wel/niet makkelijk mijn fiets parkeren: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nl-NL"/>
        </a:p>
      </c:txPr>
    </c:title>
    <c:autoTitleDeleted val="0"/>
    <c:plotArea>
      <c:layout/>
      <c:pieChart>
        <c:varyColors val="1"/>
        <c:ser>
          <c:idx val="0"/>
          <c:order val="0"/>
          <c:tx>
            <c:strRef>
              <c:f>Sheet5!$B$15:$B$16</c:f>
              <c:strCache>
                <c:ptCount val="2"/>
                <c:pt idx="0">
                  <c:v>Als ik met de fiets/bakfiets/ebike/etc ben kan ik wel/niet makkelijk mijn fiets parkeren.</c:v>
                </c:pt>
                <c:pt idx="1">
                  <c:v>Aantal</c:v>
                </c:pt>
              </c:strCache>
            </c:strRef>
          </c:tx>
          <c:spPr>
            <a:solidFill>
              <a:schemeClr val="accent1"/>
            </a:solidFill>
          </c:spPr>
          <c:dPt>
            <c:idx val="0"/>
            <c:bubble3D val="0"/>
            <c:spPr>
              <a:solidFill>
                <a:schemeClr val="accent3"/>
              </a:solidFill>
              <a:ln w="19050">
                <a:solidFill>
                  <a:schemeClr val="lt1"/>
                </a:solidFill>
              </a:ln>
              <a:effectLst/>
            </c:spPr>
            <c:extLst>
              <c:ext xmlns:c16="http://schemas.microsoft.com/office/drawing/2014/chart" uri="{C3380CC4-5D6E-409C-BE32-E72D297353CC}">
                <c16:uniqueId val="{00000001-A9FB-4C73-8C7F-5E2303150BE8}"/>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A9FB-4C73-8C7F-5E2303150BE8}"/>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l-NL"/>
              </a:p>
            </c:txPr>
            <c:dLblPos val="bestFit"/>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Sheet5!$A$17:$A$18</c:f>
              <c:strCache>
                <c:ptCount val="2"/>
                <c:pt idx="0">
                  <c:v>Wel</c:v>
                </c:pt>
                <c:pt idx="1">
                  <c:v>Niet</c:v>
                </c:pt>
              </c:strCache>
            </c:strRef>
          </c:cat>
          <c:val>
            <c:numRef>
              <c:f>Sheet5!$B$17:$B$18</c:f>
              <c:numCache>
                <c:formatCode>General</c:formatCode>
                <c:ptCount val="2"/>
                <c:pt idx="0">
                  <c:v>253</c:v>
                </c:pt>
                <c:pt idx="1">
                  <c:v>54</c:v>
                </c:pt>
              </c:numCache>
            </c:numRef>
          </c:val>
          <c:extLst>
            <c:ext xmlns:c16="http://schemas.microsoft.com/office/drawing/2014/chart" uri="{C3380CC4-5D6E-409C-BE32-E72D297353CC}">
              <c16:uniqueId val="{00000004-A9FB-4C73-8C7F-5E2303150BE8}"/>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69073908499450076"/>
          <c:y val="0.52177774544925537"/>
          <c:w val="0.10458087848053844"/>
          <c:h val="0.1427071774091250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l-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1659617249517679E-2"/>
          <c:y val="0.14444339700046963"/>
          <c:w val="0.90841510411428761"/>
          <c:h val="0.53293803961549491"/>
        </c:manualLayout>
      </c:layout>
      <c:barChart>
        <c:barDir val="col"/>
        <c:grouping val="percentStacked"/>
        <c:varyColors val="0"/>
        <c:ser>
          <c:idx val="0"/>
          <c:order val="0"/>
          <c:tx>
            <c:strRef>
              <c:f>Sheet6!$A$20</c:f>
              <c:strCache>
                <c:ptCount val="1"/>
                <c:pt idx="0">
                  <c:v>met de fiets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Sheet6!$B$19:$F$19</c:f>
              <c:strCache>
                <c:ptCount val="5"/>
                <c:pt idx="0">
                  <c:v>Werk/ School</c:v>
                </c:pt>
                <c:pt idx="1">
                  <c:v>Dagelijkse boodschappen</c:v>
                </c:pt>
                <c:pt idx="2">
                  <c:v>Familie/ Vrienden buiten het dorp</c:v>
                </c:pt>
                <c:pt idx="3">
                  <c:v>Sporten/ Hobby</c:v>
                </c:pt>
                <c:pt idx="4">
                  <c:v>Shoppen in een andere plaats</c:v>
                </c:pt>
              </c:strCache>
            </c:strRef>
          </c:cat>
          <c:val>
            <c:numRef>
              <c:f>Sheet6!$B$20:$F$20</c:f>
              <c:numCache>
                <c:formatCode>General</c:formatCode>
                <c:ptCount val="5"/>
                <c:pt idx="0">
                  <c:v>138</c:v>
                </c:pt>
                <c:pt idx="1">
                  <c:v>129</c:v>
                </c:pt>
                <c:pt idx="2">
                  <c:v>52</c:v>
                </c:pt>
                <c:pt idx="3">
                  <c:v>191</c:v>
                </c:pt>
                <c:pt idx="4">
                  <c:v>69</c:v>
                </c:pt>
              </c:numCache>
            </c:numRef>
          </c:val>
          <c:extLst>
            <c:ext xmlns:c16="http://schemas.microsoft.com/office/drawing/2014/chart" uri="{C3380CC4-5D6E-409C-BE32-E72D297353CC}">
              <c16:uniqueId val="{00000000-6E04-4842-BF25-1C45A1888B9F}"/>
            </c:ext>
          </c:extLst>
        </c:ser>
        <c:ser>
          <c:idx val="1"/>
          <c:order val="1"/>
          <c:tx>
            <c:strRef>
              <c:f>Sheet6!$A$21</c:f>
              <c:strCache>
                <c:ptCount val="1"/>
                <c:pt idx="0">
                  <c:v>lopend</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Sheet6!$B$19:$F$19</c:f>
              <c:strCache>
                <c:ptCount val="5"/>
                <c:pt idx="0">
                  <c:v>Werk/ School</c:v>
                </c:pt>
                <c:pt idx="1">
                  <c:v>Dagelijkse boodschappen</c:v>
                </c:pt>
                <c:pt idx="2">
                  <c:v>Familie/ Vrienden buiten het dorp</c:v>
                </c:pt>
                <c:pt idx="3">
                  <c:v>Sporten/ Hobby</c:v>
                </c:pt>
                <c:pt idx="4">
                  <c:v>Shoppen in een andere plaats</c:v>
                </c:pt>
              </c:strCache>
            </c:strRef>
          </c:cat>
          <c:val>
            <c:numRef>
              <c:f>Sheet6!$B$21:$F$21</c:f>
              <c:numCache>
                <c:formatCode>General</c:formatCode>
                <c:ptCount val="5"/>
                <c:pt idx="0">
                  <c:v>14</c:v>
                </c:pt>
                <c:pt idx="1">
                  <c:v>102</c:v>
                </c:pt>
                <c:pt idx="2">
                  <c:v>1</c:v>
                </c:pt>
                <c:pt idx="3">
                  <c:v>24</c:v>
                </c:pt>
                <c:pt idx="4">
                  <c:v>1</c:v>
                </c:pt>
              </c:numCache>
            </c:numRef>
          </c:val>
          <c:extLst>
            <c:ext xmlns:c16="http://schemas.microsoft.com/office/drawing/2014/chart" uri="{C3380CC4-5D6E-409C-BE32-E72D297353CC}">
              <c16:uniqueId val="{00000001-6E04-4842-BF25-1C45A1888B9F}"/>
            </c:ext>
          </c:extLst>
        </c:ser>
        <c:ser>
          <c:idx val="2"/>
          <c:order val="2"/>
          <c:tx>
            <c:strRef>
              <c:f>Sheet6!$A$22</c:f>
              <c:strCache>
                <c:ptCount val="1"/>
                <c:pt idx="0">
                  <c:v>met de auto</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Sheet6!$B$19:$F$19</c:f>
              <c:strCache>
                <c:ptCount val="5"/>
                <c:pt idx="0">
                  <c:v>Werk/ School</c:v>
                </c:pt>
                <c:pt idx="1">
                  <c:v>Dagelijkse boodschappen</c:v>
                </c:pt>
                <c:pt idx="2">
                  <c:v>Familie/ Vrienden buiten het dorp</c:v>
                </c:pt>
                <c:pt idx="3">
                  <c:v>Sporten/ Hobby</c:v>
                </c:pt>
                <c:pt idx="4">
                  <c:v>Shoppen in een andere plaats</c:v>
                </c:pt>
              </c:strCache>
            </c:strRef>
          </c:cat>
          <c:val>
            <c:numRef>
              <c:f>Sheet6!$B$22:$F$22</c:f>
              <c:numCache>
                <c:formatCode>General</c:formatCode>
                <c:ptCount val="5"/>
                <c:pt idx="0">
                  <c:v>91</c:v>
                </c:pt>
                <c:pt idx="1">
                  <c:v>69</c:v>
                </c:pt>
                <c:pt idx="2">
                  <c:v>232</c:v>
                </c:pt>
                <c:pt idx="3">
                  <c:v>86</c:v>
                </c:pt>
                <c:pt idx="4">
                  <c:v>195</c:v>
                </c:pt>
              </c:numCache>
            </c:numRef>
          </c:val>
          <c:extLst>
            <c:ext xmlns:c16="http://schemas.microsoft.com/office/drawing/2014/chart" uri="{C3380CC4-5D6E-409C-BE32-E72D297353CC}">
              <c16:uniqueId val="{00000002-6E04-4842-BF25-1C45A1888B9F}"/>
            </c:ext>
          </c:extLst>
        </c:ser>
        <c:ser>
          <c:idx val="3"/>
          <c:order val="3"/>
          <c:tx>
            <c:strRef>
              <c:f>Sheet6!$A$23</c:f>
              <c:strCache>
                <c:ptCount val="1"/>
                <c:pt idx="0">
                  <c:v>met het openbaar vervoer</c:v>
                </c:pt>
              </c:strCache>
            </c:strRef>
          </c:tx>
          <c:spPr>
            <a:solidFill>
              <a:schemeClr val="accent1">
                <a:lumMod val="60000"/>
              </a:schemeClr>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3-6E04-4842-BF25-1C45A1888B9F}"/>
                </c:ext>
              </c:extLst>
            </c:dLbl>
            <c:dLbl>
              <c:idx val="3"/>
              <c:delete val="1"/>
              <c:extLst>
                <c:ext xmlns:c15="http://schemas.microsoft.com/office/drawing/2012/chart" uri="{CE6537A1-D6FC-4f65-9D91-7224C49458BB}"/>
                <c:ext xmlns:c16="http://schemas.microsoft.com/office/drawing/2014/chart" uri="{C3380CC4-5D6E-409C-BE32-E72D297353CC}">
                  <c16:uniqueId val="{00000004-6E04-4842-BF25-1C45A1888B9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Sheet6!$B$19:$F$19</c:f>
              <c:strCache>
                <c:ptCount val="5"/>
                <c:pt idx="0">
                  <c:v>Werk/ School</c:v>
                </c:pt>
                <c:pt idx="1">
                  <c:v>Dagelijkse boodschappen</c:v>
                </c:pt>
                <c:pt idx="2">
                  <c:v>Familie/ Vrienden buiten het dorp</c:v>
                </c:pt>
                <c:pt idx="3">
                  <c:v>Sporten/ Hobby</c:v>
                </c:pt>
                <c:pt idx="4">
                  <c:v>Shoppen in een andere plaats</c:v>
                </c:pt>
              </c:strCache>
            </c:strRef>
          </c:cat>
          <c:val>
            <c:numRef>
              <c:f>Sheet6!$B$23:$F$23</c:f>
              <c:numCache>
                <c:formatCode>General</c:formatCode>
                <c:ptCount val="5"/>
                <c:pt idx="0">
                  <c:v>26</c:v>
                </c:pt>
                <c:pt idx="1">
                  <c:v>0</c:v>
                </c:pt>
                <c:pt idx="2">
                  <c:v>23</c:v>
                </c:pt>
                <c:pt idx="3">
                  <c:v>3</c:v>
                </c:pt>
                <c:pt idx="4">
                  <c:v>46</c:v>
                </c:pt>
              </c:numCache>
            </c:numRef>
          </c:val>
          <c:extLst>
            <c:ext xmlns:c16="http://schemas.microsoft.com/office/drawing/2014/chart" uri="{C3380CC4-5D6E-409C-BE32-E72D297353CC}">
              <c16:uniqueId val="{00000005-6E04-4842-BF25-1C45A1888B9F}"/>
            </c:ext>
          </c:extLst>
        </c:ser>
        <c:ser>
          <c:idx val="4"/>
          <c:order val="4"/>
          <c:tx>
            <c:strRef>
              <c:f>Sheet6!$A$24</c:f>
              <c:strCache>
                <c:ptCount val="1"/>
                <c:pt idx="0">
                  <c:v>met een taxi</c:v>
                </c:pt>
              </c:strCache>
            </c:strRef>
          </c:tx>
          <c:spPr>
            <a:solidFill>
              <a:schemeClr val="accent3">
                <a:lumMod val="60000"/>
              </a:schemeClr>
            </a:solidFill>
            <a:ln>
              <a:noFill/>
            </a:ln>
            <a:effectLst/>
          </c:spPr>
          <c:invertIfNegative val="0"/>
          <c:dLbls>
            <c:delete val="1"/>
          </c:dLbls>
          <c:cat>
            <c:strRef>
              <c:f>Sheet6!$B$19:$F$19</c:f>
              <c:strCache>
                <c:ptCount val="5"/>
                <c:pt idx="0">
                  <c:v>Werk/ School</c:v>
                </c:pt>
                <c:pt idx="1">
                  <c:v>Dagelijkse boodschappen</c:v>
                </c:pt>
                <c:pt idx="2">
                  <c:v>Familie/ Vrienden buiten het dorp</c:v>
                </c:pt>
                <c:pt idx="3">
                  <c:v>Sporten/ Hobby</c:v>
                </c:pt>
                <c:pt idx="4">
                  <c:v>Shoppen in een andere plaats</c:v>
                </c:pt>
              </c:strCache>
            </c:strRef>
          </c:cat>
          <c:val>
            <c:numRef>
              <c:f>Sheet6!$B$24:$F$24</c:f>
              <c:numCache>
                <c:formatCode>General</c:formatCode>
                <c:ptCount val="5"/>
                <c:pt idx="0">
                  <c:v>0</c:v>
                </c:pt>
                <c:pt idx="1">
                  <c:v>0</c:v>
                </c:pt>
                <c:pt idx="2">
                  <c:v>1</c:v>
                </c:pt>
                <c:pt idx="3">
                  <c:v>0</c:v>
                </c:pt>
                <c:pt idx="4">
                  <c:v>1</c:v>
                </c:pt>
              </c:numCache>
            </c:numRef>
          </c:val>
          <c:extLst>
            <c:ext xmlns:c16="http://schemas.microsoft.com/office/drawing/2014/chart" uri="{C3380CC4-5D6E-409C-BE32-E72D297353CC}">
              <c16:uniqueId val="{00000006-6E04-4842-BF25-1C45A1888B9F}"/>
            </c:ext>
          </c:extLst>
        </c:ser>
        <c:ser>
          <c:idx val="5"/>
          <c:order val="5"/>
          <c:tx>
            <c:strRef>
              <c:f>Sheet6!$A$25</c:f>
              <c:strCache>
                <c:ptCount val="1"/>
                <c:pt idx="0">
                  <c:v>met de wijkbus</c:v>
                </c:pt>
              </c:strCache>
            </c:strRef>
          </c:tx>
          <c:spPr>
            <a:solidFill>
              <a:srgbClr val="C00000"/>
            </a:solidFill>
            <a:ln>
              <a:noFill/>
            </a:ln>
            <a:effectLst/>
          </c:spPr>
          <c:invertIfNegative val="0"/>
          <c:dLbls>
            <c:delete val="1"/>
          </c:dLbls>
          <c:cat>
            <c:strRef>
              <c:f>Sheet6!$B$19:$F$19</c:f>
              <c:strCache>
                <c:ptCount val="5"/>
                <c:pt idx="0">
                  <c:v>Werk/ School</c:v>
                </c:pt>
                <c:pt idx="1">
                  <c:v>Dagelijkse boodschappen</c:v>
                </c:pt>
                <c:pt idx="2">
                  <c:v>Familie/ Vrienden buiten het dorp</c:v>
                </c:pt>
                <c:pt idx="3">
                  <c:v>Sporten/ Hobby</c:v>
                </c:pt>
                <c:pt idx="4">
                  <c:v>Shoppen in een andere plaats</c:v>
                </c:pt>
              </c:strCache>
            </c:strRef>
          </c:cat>
          <c:val>
            <c:numRef>
              <c:f>Sheet6!$B$25:$F$25</c:f>
              <c:numCache>
                <c:formatCode>General</c:formatCode>
                <c:ptCount val="5"/>
                <c:pt idx="0">
                  <c:v>0</c:v>
                </c:pt>
                <c:pt idx="1">
                  <c:v>0</c:v>
                </c:pt>
                <c:pt idx="2">
                  <c:v>0</c:v>
                </c:pt>
                <c:pt idx="3">
                  <c:v>0</c:v>
                </c:pt>
                <c:pt idx="4">
                  <c:v>0</c:v>
                </c:pt>
              </c:numCache>
            </c:numRef>
          </c:val>
          <c:extLst>
            <c:ext xmlns:c16="http://schemas.microsoft.com/office/drawing/2014/chart" uri="{C3380CC4-5D6E-409C-BE32-E72D297353CC}">
              <c16:uniqueId val="{00000007-6E04-4842-BF25-1C45A1888B9F}"/>
            </c:ext>
          </c:extLst>
        </c:ser>
        <c:ser>
          <c:idx val="6"/>
          <c:order val="6"/>
          <c:tx>
            <c:strRef>
              <c:f>Sheet6!$A$26</c:f>
              <c:strCache>
                <c:ptCount val="1"/>
                <c:pt idx="0">
                  <c:v>met mijn scootmobiel</c:v>
                </c:pt>
              </c:strCache>
            </c:strRef>
          </c:tx>
          <c:spPr>
            <a:solidFill>
              <a:schemeClr val="accent6"/>
            </a:solidFill>
            <a:ln>
              <a:noFill/>
            </a:ln>
            <a:effectLst/>
          </c:spPr>
          <c:invertIfNegative val="0"/>
          <c:dLbls>
            <c:delete val="1"/>
          </c:dLbls>
          <c:cat>
            <c:strRef>
              <c:f>Sheet6!$B$19:$F$19</c:f>
              <c:strCache>
                <c:ptCount val="5"/>
                <c:pt idx="0">
                  <c:v>Werk/ School</c:v>
                </c:pt>
                <c:pt idx="1">
                  <c:v>Dagelijkse boodschappen</c:v>
                </c:pt>
                <c:pt idx="2">
                  <c:v>Familie/ Vrienden buiten het dorp</c:v>
                </c:pt>
                <c:pt idx="3">
                  <c:v>Sporten/ Hobby</c:v>
                </c:pt>
                <c:pt idx="4">
                  <c:v>Shoppen in een andere plaats</c:v>
                </c:pt>
              </c:strCache>
            </c:strRef>
          </c:cat>
          <c:val>
            <c:numRef>
              <c:f>Sheet6!$B$26:$F$26</c:f>
              <c:numCache>
                <c:formatCode>General</c:formatCode>
                <c:ptCount val="5"/>
                <c:pt idx="0">
                  <c:v>1</c:v>
                </c:pt>
                <c:pt idx="1">
                  <c:v>1</c:v>
                </c:pt>
                <c:pt idx="2">
                  <c:v>0</c:v>
                </c:pt>
                <c:pt idx="3">
                  <c:v>1</c:v>
                </c:pt>
                <c:pt idx="4">
                  <c:v>0</c:v>
                </c:pt>
              </c:numCache>
            </c:numRef>
          </c:val>
          <c:extLst>
            <c:ext xmlns:c16="http://schemas.microsoft.com/office/drawing/2014/chart" uri="{C3380CC4-5D6E-409C-BE32-E72D297353CC}">
              <c16:uniqueId val="{00000008-6E04-4842-BF25-1C45A1888B9F}"/>
            </c:ext>
          </c:extLst>
        </c:ser>
        <c:ser>
          <c:idx val="7"/>
          <c:order val="7"/>
          <c:tx>
            <c:strRef>
              <c:f>Sheet6!$A$27</c:f>
              <c:strCache>
                <c:ptCount val="1"/>
                <c:pt idx="0">
                  <c:v>met de scooter of brommer</c:v>
                </c:pt>
              </c:strCache>
            </c:strRef>
          </c:tx>
          <c:spPr>
            <a:solidFill>
              <a:schemeClr val="accent4"/>
            </a:solidFill>
            <a:ln>
              <a:solidFill>
                <a:schemeClr val="accent4"/>
              </a:solidFill>
            </a:ln>
            <a:effectLst/>
          </c:spPr>
          <c:invertIfNegative val="0"/>
          <c:dLbls>
            <c:delete val="1"/>
          </c:dLbls>
          <c:cat>
            <c:strRef>
              <c:f>Sheet6!$B$19:$F$19</c:f>
              <c:strCache>
                <c:ptCount val="5"/>
                <c:pt idx="0">
                  <c:v>Werk/ School</c:v>
                </c:pt>
                <c:pt idx="1">
                  <c:v>Dagelijkse boodschappen</c:v>
                </c:pt>
                <c:pt idx="2">
                  <c:v>Familie/ Vrienden buiten het dorp</c:v>
                </c:pt>
                <c:pt idx="3">
                  <c:v>Sporten/ Hobby</c:v>
                </c:pt>
                <c:pt idx="4">
                  <c:v>Shoppen in een andere plaats</c:v>
                </c:pt>
              </c:strCache>
            </c:strRef>
          </c:cat>
          <c:val>
            <c:numRef>
              <c:f>Sheet6!$B$27:$F$27</c:f>
              <c:numCache>
                <c:formatCode>General</c:formatCode>
                <c:ptCount val="5"/>
                <c:pt idx="0">
                  <c:v>2</c:v>
                </c:pt>
                <c:pt idx="1">
                  <c:v>0</c:v>
                </c:pt>
                <c:pt idx="2">
                  <c:v>0</c:v>
                </c:pt>
                <c:pt idx="3">
                  <c:v>1</c:v>
                </c:pt>
                <c:pt idx="4">
                  <c:v>2</c:v>
                </c:pt>
              </c:numCache>
            </c:numRef>
          </c:val>
          <c:extLst>
            <c:ext xmlns:c16="http://schemas.microsoft.com/office/drawing/2014/chart" uri="{C3380CC4-5D6E-409C-BE32-E72D297353CC}">
              <c16:uniqueId val="{00000009-6E04-4842-BF25-1C45A1888B9F}"/>
            </c:ext>
          </c:extLst>
        </c:ser>
        <c:ser>
          <c:idx val="8"/>
          <c:order val="8"/>
          <c:tx>
            <c:strRef>
              <c:f>Sheet6!$A$28</c:f>
              <c:strCache>
                <c:ptCount val="1"/>
                <c:pt idx="0">
                  <c:v>met de motor</c:v>
                </c:pt>
              </c:strCache>
            </c:strRef>
          </c:tx>
          <c:spPr>
            <a:solidFill>
              <a:srgbClr val="FF99FF"/>
            </a:solidFill>
            <a:ln>
              <a:noFill/>
            </a:ln>
            <a:effectLst/>
          </c:spPr>
          <c:invertIfNegative val="0"/>
          <c:dLbls>
            <c:delete val="1"/>
          </c:dLbls>
          <c:cat>
            <c:strRef>
              <c:f>Sheet6!$B$19:$F$19</c:f>
              <c:strCache>
                <c:ptCount val="5"/>
                <c:pt idx="0">
                  <c:v>Werk/ School</c:v>
                </c:pt>
                <c:pt idx="1">
                  <c:v>Dagelijkse boodschappen</c:v>
                </c:pt>
                <c:pt idx="2">
                  <c:v>Familie/ Vrienden buiten het dorp</c:v>
                </c:pt>
                <c:pt idx="3">
                  <c:v>Sporten/ Hobby</c:v>
                </c:pt>
                <c:pt idx="4">
                  <c:v>Shoppen in een andere plaats</c:v>
                </c:pt>
              </c:strCache>
            </c:strRef>
          </c:cat>
          <c:val>
            <c:numRef>
              <c:f>Sheet6!$B$28:$F$28</c:f>
              <c:numCache>
                <c:formatCode>General</c:formatCode>
                <c:ptCount val="5"/>
                <c:pt idx="0">
                  <c:v>1</c:v>
                </c:pt>
                <c:pt idx="1">
                  <c:v>0</c:v>
                </c:pt>
                <c:pt idx="2">
                  <c:v>0</c:v>
                </c:pt>
                <c:pt idx="3">
                  <c:v>0</c:v>
                </c:pt>
                <c:pt idx="4">
                  <c:v>0</c:v>
                </c:pt>
              </c:numCache>
            </c:numRef>
          </c:val>
          <c:extLst>
            <c:ext xmlns:c16="http://schemas.microsoft.com/office/drawing/2014/chart" uri="{C3380CC4-5D6E-409C-BE32-E72D297353CC}">
              <c16:uniqueId val="{0000000A-6E04-4842-BF25-1C45A1888B9F}"/>
            </c:ext>
          </c:extLst>
        </c:ser>
        <c:ser>
          <c:idx val="9"/>
          <c:order val="9"/>
          <c:tx>
            <c:strRef>
              <c:f>Sheet6!$A$29</c:f>
              <c:strCache>
                <c:ptCount val="1"/>
                <c:pt idx="0">
                  <c:v>met een deelauto</c:v>
                </c:pt>
              </c:strCache>
            </c:strRef>
          </c:tx>
          <c:spPr>
            <a:solidFill>
              <a:srgbClr val="FFFF66"/>
            </a:solidFill>
            <a:ln>
              <a:noFill/>
            </a:ln>
            <a:effectLst/>
          </c:spPr>
          <c:invertIfNegative val="0"/>
          <c:dLbls>
            <c:delete val="1"/>
          </c:dLbls>
          <c:cat>
            <c:strRef>
              <c:f>Sheet6!$B$19:$F$19</c:f>
              <c:strCache>
                <c:ptCount val="5"/>
                <c:pt idx="0">
                  <c:v>Werk/ School</c:v>
                </c:pt>
                <c:pt idx="1">
                  <c:v>Dagelijkse boodschappen</c:v>
                </c:pt>
                <c:pt idx="2">
                  <c:v>Familie/ Vrienden buiten het dorp</c:v>
                </c:pt>
                <c:pt idx="3">
                  <c:v>Sporten/ Hobby</c:v>
                </c:pt>
                <c:pt idx="4">
                  <c:v>Shoppen in een andere plaats</c:v>
                </c:pt>
              </c:strCache>
            </c:strRef>
          </c:cat>
          <c:val>
            <c:numRef>
              <c:f>Sheet6!$B$29:$F$29</c:f>
              <c:numCache>
                <c:formatCode>General</c:formatCode>
                <c:ptCount val="5"/>
                <c:pt idx="0">
                  <c:v>0</c:v>
                </c:pt>
                <c:pt idx="1">
                  <c:v>0</c:v>
                </c:pt>
                <c:pt idx="2">
                  <c:v>0</c:v>
                </c:pt>
                <c:pt idx="3">
                  <c:v>0</c:v>
                </c:pt>
                <c:pt idx="4">
                  <c:v>0</c:v>
                </c:pt>
              </c:numCache>
            </c:numRef>
          </c:val>
          <c:extLst>
            <c:ext xmlns:c16="http://schemas.microsoft.com/office/drawing/2014/chart" uri="{C3380CC4-5D6E-409C-BE32-E72D297353CC}">
              <c16:uniqueId val="{0000000B-6E04-4842-BF25-1C45A1888B9F}"/>
            </c:ext>
          </c:extLst>
        </c:ser>
        <c:ser>
          <c:idx val="10"/>
          <c:order val="10"/>
          <c:tx>
            <c:strRef>
              <c:f>Sheet6!$A$30</c:f>
              <c:strCache>
                <c:ptCount val="1"/>
                <c:pt idx="0">
                  <c:v>anders</c:v>
                </c:pt>
              </c:strCache>
            </c:strRef>
          </c:tx>
          <c:spPr>
            <a:solidFill>
              <a:srgbClr val="008080"/>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C-6E04-4842-BF25-1C45A1888B9F}"/>
                </c:ext>
              </c:extLst>
            </c:dLbl>
            <c:dLbl>
              <c:idx val="2"/>
              <c:delete val="1"/>
              <c:extLst>
                <c:ext xmlns:c15="http://schemas.microsoft.com/office/drawing/2012/chart" uri="{CE6537A1-D6FC-4f65-9D91-7224C49458BB}"/>
                <c:ext xmlns:c16="http://schemas.microsoft.com/office/drawing/2014/chart" uri="{C3380CC4-5D6E-409C-BE32-E72D297353CC}">
                  <c16:uniqueId val="{0000000D-6E04-4842-BF25-1C45A1888B9F}"/>
                </c:ext>
              </c:extLst>
            </c:dLbl>
            <c:dLbl>
              <c:idx val="3"/>
              <c:delete val="1"/>
              <c:extLst>
                <c:ext xmlns:c15="http://schemas.microsoft.com/office/drawing/2012/chart" uri="{CE6537A1-D6FC-4f65-9D91-7224C49458BB}"/>
                <c:ext xmlns:c16="http://schemas.microsoft.com/office/drawing/2014/chart" uri="{C3380CC4-5D6E-409C-BE32-E72D297353CC}">
                  <c16:uniqueId val="{0000000E-6E04-4842-BF25-1C45A1888B9F}"/>
                </c:ext>
              </c:extLst>
            </c:dLbl>
            <c:dLbl>
              <c:idx val="4"/>
              <c:delete val="1"/>
              <c:extLst>
                <c:ext xmlns:c15="http://schemas.microsoft.com/office/drawing/2012/chart" uri="{CE6537A1-D6FC-4f65-9D91-7224C49458BB}"/>
                <c:ext xmlns:c16="http://schemas.microsoft.com/office/drawing/2014/chart" uri="{C3380CC4-5D6E-409C-BE32-E72D297353CC}">
                  <c16:uniqueId val="{0000000F-6E04-4842-BF25-1C45A1888B9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Sheet6!$B$19:$F$19</c:f>
              <c:strCache>
                <c:ptCount val="5"/>
                <c:pt idx="0">
                  <c:v>Werk/ School</c:v>
                </c:pt>
                <c:pt idx="1">
                  <c:v>Dagelijkse boodschappen</c:v>
                </c:pt>
                <c:pt idx="2">
                  <c:v>Familie/ Vrienden buiten het dorp</c:v>
                </c:pt>
                <c:pt idx="3">
                  <c:v>Sporten/ Hobby</c:v>
                </c:pt>
                <c:pt idx="4">
                  <c:v>Shoppen in een andere plaats</c:v>
                </c:pt>
              </c:strCache>
            </c:strRef>
          </c:cat>
          <c:val>
            <c:numRef>
              <c:f>Sheet6!$B$30:$F$30</c:f>
              <c:numCache>
                <c:formatCode>General</c:formatCode>
                <c:ptCount val="5"/>
                <c:pt idx="0">
                  <c:v>19</c:v>
                </c:pt>
                <c:pt idx="1">
                  <c:v>8</c:v>
                </c:pt>
                <c:pt idx="2">
                  <c:v>2</c:v>
                </c:pt>
                <c:pt idx="3">
                  <c:v>3</c:v>
                </c:pt>
                <c:pt idx="4">
                  <c:v>6</c:v>
                </c:pt>
              </c:numCache>
            </c:numRef>
          </c:val>
          <c:extLst>
            <c:ext xmlns:c16="http://schemas.microsoft.com/office/drawing/2014/chart" uri="{C3380CC4-5D6E-409C-BE32-E72D297353CC}">
              <c16:uniqueId val="{00000010-6E04-4842-BF25-1C45A1888B9F}"/>
            </c:ext>
          </c:extLst>
        </c:ser>
        <c:dLbls>
          <c:dLblPos val="ctr"/>
          <c:showLegendKey val="0"/>
          <c:showVal val="1"/>
          <c:showCatName val="0"/>
          <c:showSerName val="0"/>
          <c:showPercent val="0"/>
          <c:showBubbleSize val="0"/>
        </c:dLbls>
        <c:gapWidth val="150"/>
        <c:overlap val="100"/>
        <c:axId val="714957839"/>
        <c:axId val="714960239"/>
      </c:barChart>
      <c:catAx>
        <c:axId val="7149578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714960239"/>
        <c:crosses val="autoZero"/>
        <c:auto val="1"/>
        <c:lblAlgn val="ctr"/>
        <c:lblOffset val="100"/>
        <c:noMultiLvlLbl val="0"/>
      </c:catAx>
      <c:valAx>
        <c:axId val="71496023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7149578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chart>
  <c:spPr>
    <a:noFill/>
    <a:ln>
      <a:noFill/>
    </a:ln>
    <a:effectLst/>
  </c:spPr>
  <c:txPr>
    <a:bodyPr/>
    <a:lstStyle/>
    <a:p>
      <a:pPr>
        <a:defRPr/>
      </a:pPr>
      <a:endParaRPr lang="nl-NL"/>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2" Type="http://schemas.openxmlformats.org/officeDocument/2006/relationships/image" Target="../media/image17.svg"/><Relationship Id="rId1" Type="http://schemas.openxmlformats.org/officeDocument/2006/relationships/image" Target="../media/image16.png"/></Relationships>
</file>

<file path=ppt/drawings/drawing1.xml><?xml version="1.0" encoding="utf-8"?>
<c:userShapes xmlns:c="http://schemas.openxmlformats.org/drawingml/2006/chart">
  <cdr:relSizeAnchor xmlns:cdr="http://schemas.openxmlformats.org/drawingml/2006/chartDrawing">
    <cdr:from>
      <cdr:x>0.57631</cdr:x>
      <cdr:y>0.42518</cdr:y>
    </cdr:from>
    <cdr:to>
      <cdr:x>0.62014</cdr:x>
      <cdr:y>0.51995</cdr:y>
    </cdr:to>
    <cdr:pic>
      <cdr:nvPicPr>
        <cdr:cNvPr id="3" name="Graphic 2" descr="Walk with solid fill">
          <a:extLst xmlns:a="http://schemas.openxmlformats.org/drawingml/2006/main">
            <a:ext uri="{FF2B5EF4-FFF2-40B4-BE49-F238E27FC236}">
              <a16:creationId xmlns:a16="http://schemas.microsoft.com/office/drawing/2014/main" id="{88BA29A8-EE9E-C986-FD30-90F1C384535F}"/>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96DAC541-7B7A-43D3-8B79-37D633B846F1}">
              <asvg:svgBlip xmlns:asvg="http://schemas.microsoft.com/office/drawing/2016/SVG/main" r:embed="rId2"/>
            </a:ext>
          </a:extLst>
        </a:blip>
        <a:stretch xmlns:a="http://schemas.openxmlformats.org/drawingml/2006/main">
          <a:fillRect/>
        </a:stretch>
      </cdr:blipFill>
      <cdr:spPr>
        <a:xfrm xmlns:a="http://schemas.openxmlformats.org/drawingml/2006/main">
          <a:off x="4709851" y="1607120"/>
          <a:ext cx="358203" cy="358203"/>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712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7636" y="0"/>
            <a:ext cx="2951163" cy="497126"/>
          </a:xfrm>
          <a:prstGeom prst="rect">
            <a:avLst/>
          </a:prstGeom>
        </p:spPr>
        <p:txBody>
          <a:bodyPr vert="horz" lIns="91440" tIns="45720" rIns="91440" bIns="45720" rtlCol="0"/>
          <a:lstStyle>
            <a:lvl1pPr algn="r">
              <a:defRPr sz="1200"/>
            </a:lvl1pPr>
          </a:lstStyle>
          <a:p>
            <a:fld id="{EED0685E-4C7D-43DA-A5CC-0B0D5026355F}" type="datetimeFigureOut">
              <a:rPr lang="en-GB" smtClean="0"/>
              <a:t>20/03/2025</a:t>
            </a:fld>
            <a:endParaRPr lang="en-GB"/>
          </a:p>
        </p:txBody>
      </p:sp>
      <p:sp>
        <p:nvSpPr>
          <p:cNvPr id="4" name="Footer Placeholder 3"/>
          <p:cNvSpPr>
            <a:spLocks noGrp="1"/>
          </p:cNvSpPr>
          <p:nvPr>
            <p:ph type="ftr" sz="quarter" idx="2"/>
          </p:nvPr>
        </p:nvSpPr>
        <p:spPr>
          <a:xfrm>
            <a:off x="0" y="9443662"/>
            <a:ext cx="2951163" cy="497126"/>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7636" y="9443662"/>
            <a:ext cx="2951163" cy="497126"/>
          </a:xfrm>
          <a:prstGeom prst="rect">
            <a:avLst/>
          </a:prstGeom>
        </p:spPr>
        <p:txBody>
          <a:bodyPr vert="horz" lIns="91440" tIns="45720" rIns="91440" bIns="45720" rtlCol="0" anchor="b"/>
          <a:lstStyle>
            <a:lvl1pPr algn="r">
              <a:defRPr sz="1200"/>
            </a:lvl1pPr>
          </a:lstStyle>
          <a:p>
            <a:fld id="{585853F6-AE1D-4F34-9804-4AB3DFEE84BA}" type="slidenum">
              <a:rPr lang="en-GB" smtClean="0"/>
              <a:t>‹#›</a:t>
            </a:fld>
            <a:endParaRPr lang="en-GB"/>
          </a:p>
        </p:txBody>
      </p:sp>
    </p:spTree>
    <p:extLst>
      <p:ext uri="{BB962C8B-B14F-4D97-AF65-F5344CB8AC3E}">
        <p14:creationId xmlns:p14="http://schemas.microsoft.com/office/powerpoint/2010/main" val="93751611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712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7636" y="0"/>
            <a:ext cx="2951163" cy="497126"/>
          </a:xfrm>
          <a:prstGeom prst="rect">
            <a:avLst/>
          </a:prstGeom>
        </p:spPr>
        <p:txBody>
          <a:bodyPr vert="horz" lIns="91440" tIns="45720" rIns="91440" bIns="45720" rtlCol="0"/>
          <a:lstStyle>
            <a:lvl1pPr algn="r">
              <a:defRPr sz="1200"/>
            </a:lvl1pPr>
          </a:lstStyle>
          <a:p>
            <a:fld id="{CF41F812-77C3-42B3-B29F-C106ACEB85AA}" type="datetimeFigureOut">
              <a:rPr lang="en-GB" smtClean="0"/>
              <a:t>20/03/2025</a:t>
            </a:fld>
            <a:endParaRPr lang="en-GB"/>
          </a:p>
        </p:txBody>
      </p:sp>
      <p:sp>
        <p:nvSpPr>
          <p:cNvPr id="4" name="Slide Image Placeholder 3"/>
          <p:cNvSpPr>
            <a:spLocks noGrp="1" noRot="1" noChangeAspect="1"/>
          </p:cNvSpPr>
          <p:nvPr>
            <p:ph type="sldImg" idx="2"/>
          </p:nvPr>
        </p:nvSpPr>
        <p:spPr>
          <a:xfrm>
            <a:off x="92075" y="746125"/>
            <a:ext cx="6626225" cy="37274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1038" y="4722694"/>
            <a:ext cx="5448300" cy="447413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3662"/>
            <a:ext cx="2951163" cy="49712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7636" y="9443662"/>
            <a:ext cx="2951163" cy="497126"/>
          </a:xfrm>
          <a:prstGeom prst="rect">
            <a:avLst/>
          </a:prstGeom>
        </p:spPr>
        <p:txBody>
          <a:bodyPr vert="horz" lIns="91440" tIns="45720" rIns="91440" bIns="45720" rtlCol="0" anchor="b"/>
          <a:lstStyle>
            <a:lvl1pPr algn="r">
              <a:defRPr sz="1200"/>
            </a:lvl1pPr>
          </a:lstStyle>
          <a:p>
            <a:fld id="{39C6360D-640D-4769-B230-0EDE5D3F7EE4}" type="slidenum">
              <a:rPr lang="en-GB" smtClean="0"/>
              <a:t>‹#›</a:t>
            </a:fld>
            <a:endParaRPr lang="en-GB"/>
          </a:p>
        </p:txBody>
      </p:sp>
    </p:spTree>
    <p:extLst>
      <p:ext uri="{BB962C8B-B14F-4D97-AF65-F5344CB8AC3E}">
        <p14:creationId xmlns:p14="http://schemas.microsoft.com/office/powerpoint/2010/main" val="107787585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Door AI gegenereerde inhoud is mogelijk onjuist.
---
Deze presentatie behandelt de vragenlijst die is ontwikkeld ter ondersteuning van het programma voor mobiliteit en bereikbaarheid. We zullen de verschillende secties van de enquête doornemen, evenals het doel en de verwachte uitkomsten.
</a:t>
            </a:r>
          </a:p>
        </p:txBody>
      </p:sp>
      <p:sp>
        <p:nvSpPr>
          <p:cNvPr id="4" name="Slide Number Placeholder 3"/>
          <p:cNvSpPr>
            <a:spLocks noGrp="1"/>
          </p:cNvSpPr>
          <p:nvPr>
            <p:ph type="sldNum" sz="quarter" idx="5"/>
          </p:nvPr>
        </p:nvSpPr>
        <p:spPr/>
        <p:txBody>
          <a:bodyPr/>
          <a:lstStyle/>
          <a:p>
            <a:fld id="{39C6360D-640D-4769-B230-0EDE5D3F7EE4}" type="slidenum">
              <a:rPr lang="en-GB" smtClean="0"/>
              <a:t>1</a:t>
            </a:fld>
            <a:endParaRPr lang="en-GB"/>
          </a:p>
        </p:txBody>
      </p:sp>
    </p:spTree>
    <p:extLst>
      <p:ext uri="{BB962C8B-B14F-4D97-AF65-F5344CB8AC3E}">
        <p14:creationId xmlns:p14="http://schemas.microsoft.com/office/powerpoint/2010/main" val="12462531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Extern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AutoShape 3"/>
          <p:cNvSpPr>
            <a:spLocks noChangeAspect="1" noChangeArrowheads="1" noTextEdit="1"/>
          </p:cNvSpPr>
          <p:nvPr userDrawn="1"/>
        </p:nvSpPr>
        <p:spPr bwMode="auto">
          <a:xfrm>
            <a:off x="0" y="0"/>
            <a:ext cx="9144000" cy="4410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 name="AutoShape 3"/>
          <p:cNvSpPr>
            <a:spLocks noChangeAspect="1" noChangeArrowheads="1" noTextEdit="1"/>
          </p:cNvSpPr>
          <p:nvPr userDrawn="1"/>
        </p:nvSpPr>
        <p:spPr bwMode="auto">
          <a:xfrm>
            <a:off x="1589" y="0"/>
            <a:ext cx="9140825" cy="514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Rectangle 5"/>
          <p:cNvSpPr>
            <a:spLocks noChangeArrowheads="1"/>
          </p:cNvSpPr>
          <p:nvPr userDrawn="1"/>
        </p:nvSpPr>
        <p:spPr bwMode="auto">
          <a:xfrm>
            <a:off x="1589" y="0"/>
            <a:ext cx="9140825" cy="5141118"/>
          </a:xfrm>
          <a:prstGeom prst="rect">
            <a:avLst/>
          </a:prstGeom>
          <a:noFill/>
          <a:ln w="0">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2" name="Freeform 5"/>
          <p:cNvSpPr>
            <a:spLocks noChangeAspect="1"/>
          </p:cNvSpPr>
          <p:nvPr userDrawn="1"/>
        </p:nvSpPr>
        <p:spPr bwMode="auto">
          <a:xfrm>
            <a:off x="0" y="0"/>
            <a:ext cx="5058633" cy="5144400"/>
          </a:xfrm>
          <a:custGeom>
            <a:avLst/>
            <a:gdLst>
              <a:gd name="T0" fmla="*/ 1417 w 1417"/>
              <a:gd name="T1" fmla="*/ 0 h 1441"/>
              <a:gd name="T2" fmla="*/ 0 w 1417"/>
              <a:gd name="T3" fmla="*/ 0 h 1441"/>
              <a:gd name="T4" fmla="*/ 0 w 1417"/>
              <a:gd name="T5" fmla="*/ 1441 h 1441"/>
              <a:gd name="T6" fmla="*/ 598 w 1417"/>
              <a:gd name="T7" fmla="*/ 1441 h 1441"/>
              <a:gd name="T8" fmla="*/ 1417 w 1417"/>
              <a:gd name="T9" fmla="*/ 0 h 1441"/>
            </a:gdLst>
            <a:ahLst/>
            <a:cxnLst>
              <a:cxn ang="0">
                <a:pos x="T0" y="T1"/>
              </a:cxn>
              <a:cxn ang="0">
                <a:pos x="T2" y="T3"/>
              </a:cxn>
              <a:cxn ang="0">
                <a:pos x="T4" y="T5"/>
              </a:cxn>
              <a:cxn ang="0">
                <a:pos x="T6" y="T7"/>
              </a:cxn>
              <a:cxn ang="0">
                <a:pos x="T8" y="T9"/>
              </a:cxn>
            </a:cxnLst>
            <a:rect l="0" t="0" r="r" b="b"/>
            <a:pathLst>
              <a:path w="1417" h="1441">
                <a:moveTo>
                  <a:pt x="1417" y="0"/>
                </a:moveTo>
                <a:cubicBezTo>
                  <a:pt x="0" y="0"/>
                  <a:pt x="0" y="0"/>
                  <a:pt x="0" y="0"/>
                </a:cubicBezTo>
                <a:cubicBezTo>
                  <a:pt x="0" y="1441"/>
                  <a:pt x="0" y="1441"/>
                  <a:pt x="0" y="1441"/>
                </a:cubicBezTo>
                <a:cubicBezTo>
                  <a:pt x="0" y="1441"/>
                  <a:pt x="599" y="1441"/>
                  <a:pt x="598" y="1441"/>
                </a:cubicBezTo>
                <a:cubicBezTo>
                  <a:pt x="1259" y="419"/>
                  <a:pt x="1417" y="0"/>
                  <a:pt x="1417" y="0"/>
                </a:cubicBezTo>
              </a:path>
            </a:pathLst>
          </a:custGeom>
          <a:solidFill>
            <a:schemeClr val="bg1"/>
          </a:solidFill>
          <a:ln>
            <a:noFill/>
          </a:ln>
          <a:effectLst>
            <a:outerShdw blurRad="76200" dist="50800" algn="l" rotWithShape="0">
              <a:prstClr val="black">
                <a:alpha val="50000"/>
              </a:prstClr>
            </a:outerShdw>
          </a:effectLst>
        </p:spPr>
        <p:txBody>
          <a:bodyPr vert="horz" wrap="square" lIns="91440" tIns="45720" rIns="91440" bIns="45720" numCol="1" anchor="t" anchorCtr="0" compatLnSpc="1">
            <a:prstTxWarp prst="textNoShape">
              <a:avLst/>
            </a:prstTxWarp>
          </a:bodyPr>
          <a:lstStyle/>
          <a:p>
            <a:endParaRPr lang="nl-NL"/>
          </a:p>
        </p:txBody>
      </p:sp>
      <p:sp>
        <p:nvSpPr>
          <p:cNvPr id="16" name="Text Placeholder 20"/>
          <p:cNvSpPr>
            <a:spLocks noGrp="1"/>
          </p:cNvSpPr>
          <p:nvPr>
            <p:ph type="body" sz="quarter" idx="11" hasCustomPrompt="1"/>
          </p:nvPr>
        </p:nvSpPr>
        <p:spPr>
          <a:xfrm>
            <a:off x="2627784" y="4086000"/>
            <a:ext cx="6192366" cy="888700"/>
          </a:xfrm>
          <a:effectLst>
            <a:outerShdw blurRad="50800" dist="38100" dir="2700000" algn="tl" rotWithShape="0">
              <a:prstClr val="black">
                <a:alpha val="50000"/>
              </a:prstClr>
            </a:outerShdw>
          </a:effectLst>
        </p:spPr>
        <p:txBody>
          <a:bodyPr lIns="0" tIns="0" rIns="0" bIns="0" anchor="b" anchorCtr="0">
            <a:noAutofit/>
          </a:bodyPr>
          <a:lstStyle>
            <a:lvl1pPr marL="324000" indent="0">
              <a:buNone/>
              <a:defRPr sz="2000" b="1" cap="all" baseline="0">
                <a:solidFill>
                  <a:schemeClr val="accent1"/>
                </a:solidFill>
              </a:defRPr>
            </a:lvl1pPr>
            <a:lvl2pPr marL="0" indent="180975">
              <a:lnSpc>
                <a:spcPts val="1200"/>
              </a:lnSpc>
              <a:spcAft>
                <a:spcPts val="1200"/>
              </a:spcAft>
              <a:buNone/>
              <a:defRPr sz="1000">
                <a:solidFill>
                  <a:schemeClr val="bg1"/>
                </a:solidFill>
              </a:defRPr>
            </a:lvl2pPr>
            <a:lvl3pPr marL="0" indent="0">
              <a:lnSpc>
                <a:spcPts val="1200"/>
              </a:lnSpc>
              <a:buNone/>
              <a:defRPr sz="1000">
                <a:solidFill>
                  <a:schemeClr val="bg1"/>
                </a:solidFill>
              </a:defRPr>
            </a:lvl3pPr>
            <a:lvl4pPr>
              <a:defRPr>
                <a:solidFill>
                  <a:schemeClr val="bg1"/>
                </a:solidFill>
              </a:defRPr>
            </a:lvl4pPr>
            <a:lvl5pPr>
              <a:defRPr>
                <a:solidFill>
                  <a:schemeClr val="bg1"/>
                </a:solidFill>
              </a:defRPr>
            </a:lvl5pPr>
          </a:lstStyle>
          <a:p>
            <a:pPr lvl="0"/>
            <a:r>
              <a:rPr lang="nl-NL"/>
              <a:t>CLICK TO EDIT SUBtitle style</a:t>
            </a:r>
          </a:p>
          <a:p>
            <a:pPr lvl="1"/>
            <a:r>
              <a:rPr lang="nl-NL"/>
              <a:t>Second level</a:t>
            </a:r>
          </a:p>
          <a:p>
            <a:pPr lvl="2"/>
            <a:r>
              <a:rPr lang="nl-NL"/>
              <a:t>Third level</a:t>
            </a:r>
          </a:p>
        </p:txBody>
      </p:sp>
      <p:sp>
        <p:nvSpPr>
          <p:cNvPr id="17" name="Text Placeholder 25"/>
          <p:cNvSpPr>
            <a:spLocks noGrp="1"/>
          </p:cNvSpPr>
          <p:nvPr>
            <p:ph type="body" sz="quarter" idx="13" hasCustomPrompt="1"/>
          </p:nvPr>
        </p:nvSpPr>
        <p:spPr>
          <a:xfrm>
            <a:off x="4140000" y="1248868"/>
            <a:ext cx="4680150" cy="2500084"/>
          </a:xfrm>
          <a:ln>
            <a:noFill/>
          </a:ln>
          <a:effectLst>
            <a:outerShdw blurRad="50800" dist="38100" dir="2700000" algn="tl" rotWithShape="0">
              <a:prstClr val="black">
                <a:alpha val="50000"/>
              </a:prstClr>
            </a:outerShdw>
          </a:effectLst>
        </p:spPr>
        <p:txBody>
          <a:bodyPr lIns="0" tIns="0" rIns="0" bIns="0">
            <a:noAutofit/>
          </a:bodyPr>
          <a:lstStyle>
            <a:lvl1pPr marL="0" indent="522000">
              <a:lnSpc>
                <a:spcPts val="3500"/>
              </a:lnSpc>
              <a:buNone/>
              <a:defRPr sz="3200" b="1" i="1">
                <a:solidFill>
                  <a:schemeClr val="bg1"/>
                </a:solidFill>
              </a:defRPr>
            </a:lvl1pPr>
            <a:lvl2pPr marL="288000" indent="0">
              <a:lnSpc>
                <a:spcPts val="3500"/>
              </a:lnSpc>
              <a:buNone/>
              <a:defRPr sz="3200" b="1" i="1">
                <a:solidFill>
                  <a:schemeClr val="bg1"/>
                </a:solidFill>
              </a:defRPr>
            </a:lvl2pPr>
            <a:lvl3pPr marL="539750" indent="-539750">
              <a:lnSpc>
                <a:spcPts val="3500"/>
              </a:lnSpc>
              <a:buNone/>
              <a:defRPr sz="3200" b="1" i="1">
                <a:solidFill>
                  <a:schemeClr val="bg1"/>
                </a:solidFill>
              </a:defRPr>
            </a:lvl3pPr>
          </a:lstStyle>
          <a:p>
            <a:pPr lvl="0"/>
            <a:r>
              <a:rPr lang="nl-NL"/>
              <a:t>Click here to edit</a:t>
            </a:r>
          </a:p>
          <a:p>
            <a:pPr lvl="1"/>
            <a:r>
              <a:rPr lang="nl-NL"/>
              <a:t>Second level</a:t>
            </a:r>
          </a:p>
          <a:p>
            <a:pPr lvl="2"/>
            <a:r>
              <a:rPr lang="nl-NL"/>
              <a:t>Third level</a:t>
            </a:r>
          </a:p>
        </p:txBody>
      </p:sp>
      <p:sp>
        <p:nvSpPr>
          <p:cNvPr id="2" name="Title 1">
            <a:extLst>
              <a:ext uri="{FF2B5EF4-FFF2-40B4-BE49-F238E27FC236}">
                <a16:creationId xmlns:a16="http://schemas.microsoft.com/office/drawing/2014/main" id="{F59493AF-7F18-4B8F-AD06-104E93F45354}"/>
              </a:ext>
            </a:extLst>
          </p:cNvPr>
          <p:cNvSpPr>
            <a:spLocks noGrp="1"/>
          </p:cNvSpPr>
          <p:nvPr>
            <p:ph type="title" hasCustomPrompt="1"/>
          </p:nvPr>
        </p:nvSpPr>
        <p:spPr>
          <a:xfrm>
            <a:off x="304800" y="375506"/>
            <a:ext cx="4114133" cy="1368152"/>
          </a:xfrm>
        </p:spPr>
        <p:txBody>
          <a:bodyPr anchor="b">
            <a:noAutofit/>
          </a:bodyPr>
          <a:lstStyle>
            <a:lvl1pPr algn="r" defTabSz="108000">
              <a:lnSpc>
                <a:spcPts val="3500"/>
              </a:lnSpc>
              <a:defRPr sz="3200" i="1"/>
            </a:lvl1pPr>
          </a:lstStyle>
          <a:p>
            <a:r>
              <a:rPr lang="nl-NL"/>
              <a:t>Add title, 2-3 lines			</a:t>
            </a:r>
          </a:p>
        </p:txBody>
      </p:sp>
      <p:pic>
        <p:nvPicPr>
          <p:cNvPr id="4" name="corpLogo">
            <a:extLst>
              <a:ext uri="{FF2B5EF4-FFF2-40B4-BE49-F238E27FC236}">
                <a16:creationId xmlns:a16="http://schemas.microsoft.com/office/drawing/2014/main" id="{596BAF3C-D7BC-DC83-E136-C2575A7D821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6000" y="4118402"/>
            <a:ext cx="1945847" cy="863195"/>
          </a:xfrm>
          <a:prstGeom prst="rect">
            <a:avLst/>
          </a:prstGeom>
        </p:spPr>
      </p:pic>
    </p:spTree>
    <p:extLst>
      <p:ext uri="{BB962C8B-B14F-4D97-AF65-F5344CB8AC3E}">
        <p14:creationId xmlns:p14="http://schemas.microsoft.com/office/powerpoint/2010/main" val="2754374121"/>
      </p:ext>
    </p:extLst>
  </p:cSld>
  <p:clrMapOvr>
    <a:masterClrMapping/>
  </p:clrMapOvr>
  <p:transition spd="slow"/>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AutoShape 3"/>
          <p:cNvSpPr>
            <a:spLocks noChangeAspect="1" noChangeArrowheads="1" noTextEdit="1"/>
          </p:cNvSpPr>
          <p:nvPr userDrawn="1"/>
        </p:nvSpPr>
        <p:spPr bwMode="auto">
          <a:xfrm>
            <a:off x="0" y="0"/>
            <a:ext cx="9144000" cy="441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 name="AutoShape 3"/>
          <p:cNvSpPr>
            <a:spLocks noChangeAspect="1" noChangeArrowheads="1" noTextEdit="1"/>
          </p:cNvSpPr>
          <p:nvPr userDrawn="1"/>
        </p:nvSpPr>
        <p:spPr bwMode="auto">
          <a:xfrm>
            <a:off x="1589" y="0"/>
            <a:ext cx="91408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 name="Title 1"/>
          <p:cNvSpPr>
            <a:spLocks noGrp="1"/>
          </p:cNvSpPr>
          <p:nvPr>
            <p:ph type="ctrTitle"/>
          </p:nvPr>
        </p:nvSpPr>
        <p:spPr>
          <a:xfrm>
            <a:off x="810000" y="1408021"/>
            <a:ext cx="7128792" cy="407094"/>
          </a:xfrm>
        </p:spPr>
        <p:txBody>
          <a:bodyPr lIns="0" tIns="0" rIns="0" bIns="0" anchor="t" anchorCtr="0">
            <a:noAutofit/>
          </a:bodyPr>
          <a:lstStyle>
            <a:lvl1pPr>
              <a:lnSpc>
                <a:spcPts val="3400"/>
              </a:lnSpc>
              <a:defRPr sz="2800" b="0"/>
            </a:lvl1pPr>
          </a:lstStyle>
          <a:p>
            <a:r>
              <a:rPr lang="nl-NL"/>
              <a:t>Click to edit Master title style</a:t>
            </a:r>
          </a:p>
        </p:txBody>
      </p:sp>
      <p:sp>
        <p:nvSpPr>
          <p:cNvPr id="3" name="Subtitle 2"/>
          <p:cNvSpPr>
            <a:spLocks noGrp="1"/>
          </p:cNvSpPr>
          <p:nvPr>
            <p:ph type="subTitle" idx="1"/>
          </p:nvPr>
        </p:nvSpPr>
        <p:spPr>
          <a:xfrm>
            <a:off x="810000" y="1923176"/>
            <a:ext cx="5204952" cy="540310"/>
          </a:xfrm>
        </p:spPr>
        <p:txBody>
          <a:bodyPr wrap="square" lIns="0" tIns="0" rIns="0" bIns="0" anchor="t" anchorCtr="0">
            <a:noAutofit/>
          </a:bodyPr>
          <a:lstStyle>
            <a:lvl1pPr marL="0" indent="0" algn="l">
              <a:lnSpc>
                <a:spcPts val="2400"/>
              </a:lnSpc>
              <a:buNone/>
              <a:defRPr sz="1800" i="1">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Click to edit Master subtitle style</a:t>
            </a:r>
          </a:p>
        </p:txBody>
      </p:sp>
      <p:sp>
        <p:nvSpPr>
          <p:cNvPr id="7" name="Text Placeholder 6"/>
          <p:cNvSpPr>
            <a:spLocks noGrp="1"/>
          </p:cNvSpPr>
          <p:nvPr>
            <p:ph type="body" sz="quarter" idx="10"/>
          </p:nvPr>
        </p:nvSpPr>
        <p:spPr>
          <a:xfrm>
            <a:off x="810000" y="2609244"/>
            <a:ext cx="2397464" cy="394554"/>
          </a:xfrm>
        </p:spPr>
        <p:txBody>
          <a:bodyPr lIns="0" rIns="0">
            <a:noAutofit/>
          </a:bodyPr>
          <a:lstStyle>
            <a:lvl1pPr marL="0" indent="0">
              <a:lnSpc>
                <a:spcPts val="1700"/>
              </a:lnSpc>
              <a:buFontTx/>
              <a:buNone/>
              <a:defRPr sz="1300"/>
            </a:lvl1pPr>
          </a:lstStyle>
          <a:p>
            <a:pPr lvl="0"/>
            <a:r>
              <a:rPr lang="nl-NL"/>
              <a:t>Click to edit Master text styles</a:t>
            </a:r>
          </a:p>
        </p:txBody>
      </p:sp>
      <p:sp>
        <p:nvSpPr>
          <p:cNvPr id="10" name="Rectangle 5"/>
          <p:cNvSpPr>
            <a:spLocks noChangeArrowheads="1"/>
          </p:cNvSpPr>
          <p:nvPr userDrawn="1"/>
        </p:nvSpPr>
        <p:spPr bwMode="auto">
          <a:xfrm>
            <a:off x="1589" y="0"/>
            <a:ext cx="9140825" cy="514111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6" name="pic_frimage">
            <a:extLst>
              <a:ext uri="{FF2B5EF4-FFF2-40B4-BE49-F238E27FC236}">
                <a16:creationId xmlns:a16="http://schemas.microsoft.com/office/drawing/2014/main" id="{FD10FB51-E473-A03F-E01C-1E1A2034D185}"/>
              </a:ext>
            </a:extLst>
          </p:cNvPr>
          <p:cNvPicPr>
            <a:picLocks/>
          </p:cNvPicPr>
          <p:nvPr userDrawn="1"/>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1326558434"/>
      </p:ext>
    </p:extLst>
  </p:cSld>
  <p:clrMapOvr>
    <a:masterClrMapping/>
  </p:clrMapOvr>
  <p:transition spd="slow"/>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lvl1pPr>
              <a:buClr>
                <a:schemeClr val="bg2"/>
              </a:buClr>
              <a:defRPr>
                <a:solidFill>
                  <a:schemeClr val="accent1"/>
                </a:solidFill>
              </a:defRPr>
            </a:lvl1pPr>
          </a:lstStyle>
          <a:p>
            <a:fld id="{C31F7836-E4B3-4985-A8BA-D04AF4A8C90B}" type="slidenum">
              <a:rPr lang="nl-NL" smtClean="0"/>
              <a:pPr/>
              <a:t>‹#›</a:t>
            </a:fld>
            <a:endParaRPr lang="nl-NL"/>
          </a:p>
        </p:txBody>
      </p:sp>
      <p:sp>
        <p:nvSpPr>
          <p:cNvPr id="4" name="Title 1"/>
          <p:cNvSpPr>
            <a:spLocks noGrp="1"/>
          </p:cNvSpPr>
          <p:nvPr>
            <p:ph type="title" hasCustomPrompt="1"/>
          </p:nvPr>
        </p:nvSpPr>
        <p:spPr>
          <a:xfrm>
            <a:off x="468000" y="896788"/>
            <a:ext cx="8171999" cy="2031325"/>
          </a:xfrm>
        </p:spPr>
        <p:txBody>
          <a:bodyPr wrap="square" lIns="0" tIns="0" rIns="0" bIns="0" anchor="ctr">
            <a:spAutoFit/>
          </a:bodyPr>
          <a:lstStyle>
            <a:lvl1pPr>
              <a:defRPr sz="2000"/>
            </a:lvl1pPr>
          </a:lstStyle>
          <a:p>
            <a:r>
              <a:rPr lang="nl-NL" b="0"/>
              <a:t>We look forward </a:t>
            </a:r>
            <a:r>
              <a:rPr lang="nl-NL" b="0" err="1"/>
              <a:t>to</a:t>
            </a:r>
            <a:r>
              <a:rPr lang="nl-NL" b="0"/>
              <a:t> </a:t>
            </a:r>
            <a:r>
              <a:rPr lang="nl-NL" b="0" err="1"/>
              <a:t>working</a:t>
            </a:r>
            <a:r>
              <a:rPr lang="nl-NL" b="0"/>
              <a:t> </a:t>
            </a:r>
            <a:r>
              <a:rPr lang="nl-NL" b="0" err="1"/>
              <a:t>with</a:t>
            </a:r>
            <a:r>
              <a:rPr lang="nl-NL" b="0"/>
              <a:t> </a:t>
            </a:r>
            <a:r>
              <a:rPr lang="nl-NL" b="0" err="1"/>
              <a:t>you</a:t>
            </a:r>
            <a:r>
              <a:rPr lang="nl-NL" b="0"/>
              <a:t>. </a:t>
            </a:r>
            <a:br>
              <a:rPr lang="nl-NL" b="0"/>
            </a:br>
            <a:br>
              <a:rPr lang="nl-NL" b="0"/>
            </a:br>
            <a:r>
              <a:rPr lang="nl-NL" b="0"/>
              <a:t>For more information </a:t>
            </a:r>
            <a:r>
              <a:rPr lang="nl-NL" b="0" err="1"/>
              <a:t>visit</a:t>
            </a:r>
            <a:r>
              <a:rPr lang="nl-NL" b="0"/>
              <a:t> </a:t>
            </a:r>
            <a:r>
              <a:rPr lang="nl-NL" b="0" err="1"/>
              <a:t>our</a:t>
            </a:r>
            <a:r>
              <a:rPr lang="nl-NL" b="0"/>
              <a:t> website</a:t>
            </a:r>
            <a:br>
              <a:rPr lang="nl-NL" b="0"/>
            </a:br>
            <a:r>
              <a:rPr lang="nl-NL" b="0"/>
              <a:t>royalhaskoningdhv.com</a:t>
            </a:r>
            <a:br>
              <a:rPr lang="nl-NL" b="0"/>
            </a:br>
            <a:br>
              <a:rPr lang="nl-NL" b="0"/>
            </a:br>
            <a:r>
              <a:rPr lang="nl-NL" sz="2000" b="0"/>
              <a:t>Contact: marcom@rhdhv.com</a:t>
            </a:r>
            <a:br>
              <a:rPr lang="nl-NL"/>
            </a:br>
            <a:endParaRPr lang="nl-NL" sz="1200">
              <a:solidFill>
                <a:schemeClr val="tx1"/>
              </a:solidFill>
            </a:endParaRPr>
          </a:p>
        </p:txBody>
      </p:sp>
      <p:sp>
        <p:nvSpPr>
          <p:cNvPr id="7" name="TextBox 6"/>
          <p:cNvSpPr txBox="1"/>
          <p:nvPr userDrawn="1"/>
        </p:nvSpPr>
        <p:spPr>
          <a:xfrm>
            <a:off x="1043608" y="2949967"/>
            <a:ext cx="3024336" cy="1558568"/>
          </a:xfrm>
          <a:prstGeom prst="rect">
            <a:avLst/>
          </a:prstGeom>
          <a:noFill/>
        </p:spPr>
        <p:txBody>
          <a:bodyPr wrap="square" lIns="0" tIns="0" rIns="0" bIns="0" rtlCol="0">
            <a:spAutoFit/>
          </a:bodyPr>
          <a:lstStyle/>
          <a:p>
            <a:pPr>
              <a:lnSpc>
                <a:spcPct val="300000"/>
              </a:lnSpc>
            </a:pPr>
            <a:r>
              <a:rPr lang="nl-NL" sz="1200">
                <a:solidFill>
                  <a:srgbClr val="00577E"/>
                </a:solidFill>
                <a:latin typeface="Arial"/>
                <a:cs typeface="Arial"/>
              </a:rPr>
              <a:t>linkedin.com/company/royal-haskoningdhv</a:t>
            </a:r>
          </a:p>
          <a:p>
            <a:pPr>
              <a:lnSpc>
                <a:spcPct val="300000"/>
              </a:lnSpc>
            </a:pPr>
            <a:r>
              <a:rPr lang="nl-NL" sz="1200">
                <a:solidFill>
                  <a:srgbClr val="00577E"/>
                </a:solidFill>
                <a:latin typeface="Arial"/>
                <a:cs typeface="Arial"/>
              </a:rPr>
              <a:t>@RHDHV</a:t>
            </a:r>
          </a:p>
          <a:p>
            <a:pPr>
              <a:lnSpc>
                <a:spcPct val="300000"/>
              </a:lnSpc>
            </a:pPr>
            <a:r>
              <a:rPr lang="nl-NL" sz="1200">
                <a:solidFill>
                  <a:srgbClr val="00577E"/>
                </a:solidFill>
                <a:latin typeface="Arial"/>
                <a:cs typeface="Arial"/>
              </a:rPr>
              <a:t>facebook.com/RoyalHaskoningDHV</a:t>
            </a:r>
          </a:p>
        </p:txBody>
      </p:sp>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468314" y="3160463"/>
            <a:ext cx="321310" cy="1396606"/>
          </a:xfrm>
          <a:prstGeom prst="rect">
            <a:avLst/>
          </a:prstGeom>
        </p:spPr>
      </p:pic>
    </p:spTree>
    <p:extLst>
      <p:ext uri="{BB962C8B-B14F-4D97-AF65-F5344CB8AC3E}">
        <p14:creationId xmlns:p14="http://schemas.microsoft.com/office/powerpoint/2010/main" val="42698310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468000" y="351163"/>
            <a:ext cx="8171999" cy="410788"/>
          </a:xfrm>
        </p:spPr>
        <p:txBody>
          <a:bodyPr anchor="ctr"/>
          <a:lstStyle/>
          <a:p>
            <a:r>
              <a:rPr lang="nl-NL"/>
              <a:t>Click to edit Master title style</a:t>
            </a:r>
          </a:p>
        </p:txBody>
      </p:sp>
      <p:sp>
        <p:nvSpPr>
          <p:cNvPr id="2" name="Slide Number Placeholder 1"/>
          <p:cNvSpPr>
            <a:spLocks noGrp="1"/>
          </p:cNvSpPr>
          <p:nvPr>
            <p:ph type="sldNum" sz="quarter" idx="10"/>
          </p:nvPr>
        </p:nvSpPr>
        <p:spPr/>
        <p:txBody>
          <a:bodyPr/>
          <a:lstStyle>
            <a:lvl1pPr>
              <a:defRPr>
                <a:solidFill>
                  <a:schemeClr val="accent1"/>
                </a:solidFill>
              </a:defRPr>
            </a:lvl1pPr>
          </a:lstStyle>
          <a:p>
            <a:fld id="{C31F7836-E4B3-4985-A8BA-D04AF4A8C90B}" type="slidenum">
              <a:rPr lang="nl-NL" smtClean="0"/>
              <a:pPr/>
              <a:t>‹#›</a:t>
            </a:fld>
            <a:endParaRPr lang="nl-NL"/>
          </a:p>
        </p:txBody>
      </p:sp>
    </p:spTree>
    <p:extLst>
      <p:ext uri="{BB962C8B-B14F-4D97-AF65-F5344CB8AC3E}">
        <p14:creationId xmlns:p14="http://schemas.microsoft.com/office/powerpoint/2010/main" val="3112242005"/>
      </p:ext>
    </p:extLst>
  </p:cSld>
  <p:clrMapOvr>
    <a:masterClrMapping/>
  </p:clrMapOvr>
  <p:transition spd="slow"/>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accent1"/>
                </a:solidFill>
              </a:defRPr>
            </a:lvl1pPr>
          </a:lstStyle>
          <a:p>
            <a:fld id="{C31F7836-E4B3-4985-A8BA-D04AF4A8C90B}" type="slidenum">
              <a:rPr lang="nl-NL" smtClean="0"/>
              <a:pPr/>
              <a:t>‹#›</a:t>
            </a:fld>
            <a:endParaRPr lang="nl-NL"/>
          </a:p>
        </p:txBody>
      </p:sp>
    </p:spTree>
    <p:extLst>
      <p:ext uri="{BB962C8B-B14F-4D97-AF65-F5344CB8AC3E}">
        <p14:creationId xmlns:p14="http://schemas.microsoft.com/office/powerpoint/2010/main" val="3592591932"/>
      </p:ext>
    </p:extLst>
  </p:cSld>
  <p:clrMapOvr>
    <a:masterClrMapping/>
  </p:clrMapOvr>
  <p:transition spd="slow"/>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68000" y="351163"/>
            <a:ext cx="8171999" cy="410788"/>
          </a:xfrm>
          <a:prstGeom prst="rect">
            <a:avLst/>
          </a:prstGeom>
        </p:spPr>
        <p:txBody>
          <a:bodyPr vert="horz" lIns="0" tIns="45720" rIns="0" bIns="45720" rtlCol="0" anchor="ctr" anchorCtr="0">
            <a:normAutofit/>
          </a:bodyPr>
          <a:lstStyle/>
          <a:p>
            <a:r>
              <a:rPr lang="nl-NL"/>
              <a:t>Click to edit Master title style</a:t>
            </a:r>
          </a:p>
        </p:txBody>
      </p:sp>
      <p:sp>
        <p:nvSpPr>
          <p:cNvPr id="5" name="Text Placeholder 2"/>
          <p:cNvSpPr>
            <a:spLocks noGrp="1"/>
          </p:cNvSpPr>
          <p:nvPr>
            <p:ph idx="1"/>
          </p:nvPr>
        </p:nvSpPr>
        <p:spPr>
          <a:xfrm>
            <a:off x="468000" y="4138649"/>
            <a:ext cx="8172566" cy="594341"/>
          </a:xfrm>
          <a:prstGeom prst="rect">
            <a:avLst/>
          </a:prstGeom>
        </p:spPr>
        <p:txBody>
          <a:bodyPr vert="horz" lIns="0" tIns="0" rIns="0" bIns="0" rtlCol="0">
            <a:normAutofit/>
          </a:bodyPr>
          <a:lstStyle>
            <a:lvl1pPr marL="0" indent="0">
              <a:buFontTx/>
              <a:buNone/>
              <a:defRPr i="1">
                <a:solidFill>
                  <a:schemeClr val="bg1"/>
                </a:solidFill>
              </a:defRPr>
            </a:lvl1pPr>
          </a:lstStyle>
          <a:p>
            <a:pPr lvl="0"/>
            <a:r>
              <a:rPr lang="nl-NL"/>
              <a:t>Click to edit Master text styles</a:t>
            </a:r>
          </a:p>
        </p:txBody>
      </p:sp>
      <p:sp>
        <p:nvSpPr>
          <p:cNvPr id="7" name="Slide Number Placeholder 2"/>
          <p:cNvSpPr>
            <a:spLocks noGrp="1"/>
          </p:cNvSpPr>
          <p:nvPr>
            <p:ph type="sldNum" sz="quarter" idx="10"/>
          </p:nvPr>
        </p:nvSpPr>
        <p:spPr>
          <a:xfrm>
            <a:off x="467544" y="4831200"/>
            <a:ext cx="180000" cy="135000"/>
          </a:xfrm>
        </p:spPr>
        <p:txBody>
          <a:bodyPr/>
          <a:lstStyle>
            <a:lvl1pPr>
              <a:defRPr>
                <a:solidFill>
                  <a:schemeClr val="accent1"/>
                </a:solidFill>
              </a:defRPr>
            </a:lvl1pPr>
          </a:lstStyle>
          <a:p>
            <a:fld id="{C31F7836-E4B3-4985-A8BA-D04AF4A8C90B}" type="slidenum">
              <a:rPr lang="nl-NL" smtClean="0"/>
              <a:pPr/>
              <a:t>‹#›</a:t>
            </a:fld>
            <a:endParaRPr lang="nl-NL"/>
          </a:p>
        </p:txBody>
      </p:sp>
      <p:sp>
        <p:nvSpPr>
          <p:cNvPr id="2" name="Picture Placeholder 2">
            <a:extLst>
              <a:ext uri="{FF2B5EF4-FFF2-40B4-BE49-F238E27FC236}">
                <a16:creationId xmlns:a16="http://schemas.microsoft.com/office/drawing/2014/main" id="{5B8C648D-F6B7-DF11-D6DF-925D7E15420E}"/>
              </a:ext>
            </a:extLst>
          </p:cNvPr>
          <p:cNvSpPr>
            <a:spLocks noGrp="1"/>
          </p:cNvSpPr>
          <p:nvPr>
            <p:ph type="pic" sz="quarter" idx="11" hasCustomPrompt="1"/>
          </p:nvPr>
        </p:nvSpPr>
        <p:spPr>
          <a:xfrm>
            <a:off x="0" y="878400"/>
            <a:ext cx="9144000" cy="2948400"/>
          </a:xfrm>
          <a:blipFill>
            <a:blip r:embed="rId2"/>
            <a:stretch>
              <a:fillRect/>
            </a:stretch>
          </a:blipFill>
        </p:spPr>
        <p:txBody>
          <a:bodyPr/>
          <a:lstStyle>
            <a:lvl1pPr marL="0" indent="0">
              <a:buNone/>
              <a:defRPr/>
            </a:lvl1pPr>
          </a:lstStyle>
          <a:p>
            <a:r>
              <a:rPr lang="nl-NL"/>
              <a:t>       </a:t>
            </a:r>
          </a:p>
        </p:txBody>
      </p:sp>
      <p:pic>
        <p:nvPicPr>
          <p:cNvPr id="8" name="pic_fill">
            <a:extLst>
              <a:ext uri="{FF2B5EF4-FFF2-40B4-BE49-F238E27FC236}">
                <a16:creationId xmlns:a16="http://schemas.microsoft.com/office/drawing/2014/main" id="{43A273CD-B74A-7E24-4F1B-3A5F74467560}"/>
              </a:ext>
            </a:extLst>
          </p:cNvPr>
          <p:cNvPicPr>
            <a:picLocks noChangeAspect="1"/>
          </p:cNvPicPr>
          <p:nvPr userDrawn="1"/>
        </p:nvPicPr>
        <p:blipFill>
          <a:blip r:embed="rId3"/>
          <a:stretch>
            <a:fillRect/>
          </a:stretch>
        </p:blipFill>
        <p:spPr>
          <a:xfrm>
            <a:off x="0" y="3812399"/>
            <a:ext cx="9144000" cy="1332412"/>
          </a:xfrm>
          <a:prstGeom prst="rect">
            <a:avLst/>
          </a:prstGeom>
        </p:spPr>
      </p:pic>
    </p:spTree>
    <p:extLst>
      <p:ext uri="{BB962C8B-B14F-4D97-AF65-F5344CB8AC3E}">
        <p14:creationId xmlns:p14="http://schemas.microsoft.com/office/powerpoint/2010/main" val="3475784192"/>
      </p:ext>
    </p:extLst>
  </p:cSld>
  <p:clrMapOvr>
    <a:masterClrMapping/>
  </p:clrMapOvr>
  <p:transition spd="slow"/>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Fullscreen Pictur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5004000" y="356400"/>
            <a:ext cx="3600000" cy="1080000"/>
          </a:xfrm>
          <a:solidFill>
            <a:srgbClr val="FFFFFF">
              <a:alpha val="80000"/>
            </a:srgbClr>
          </a:solidFill>
        </p:spPr>
        <p:txBody>
          <a:bodyPr>
            <a:normAutofit/>
          </a:bodyPr>
          <a:lstStyle>
            <a:lvl1pPr marL="270000" indent="-270000">
              <a:buFont typeface="Arial" panose="020B0604020202020204" pitchFamily="34" charset="0"/>
              <a:buChar char="&gt;"/>
              <a:defRPr sz="1600" i="1" baseline="0"/>
            </a:lvl1pPr>
            <a:lvl2pPr marL="540000" indent="-270000">
              <a:buFont typeface="Arial" panose="020B0604020202020204" pitchFamily="34" charset="0"/>
              <a:buChar char="&gt;"/>
              <a:defRPr sz="1700"/>
            </a:lvl2pPr>
            <a:lvl3pPr marL="810000" indent="-270000">
              <a:buFont typeface="Arial" panose="020B0604020202020204" pitchFamily="34" charset="0"/>
              <a:buChar char="&gt;"/>
              <a:defRPr sz="1700"/>
            </a:lvl3pPr>
            <a:lvl4pPr marL="1080000" indent="-270000">
              <a:buFont typeface="Arial" panose="020B0604020202020204" pitchFamily="34" charset="0"/>
              <a:buChar char="&gt;"/>
              <a:defRPr sz="1700"/>
            </a:lvl4pPr>
            <a:lvl5pPr marL="1350000" indent="-270000">
              <a:buFont typeface="Arial" panose="020B0604020202020204" pitchFamily="34" charset="0"/>
              <a:buChar char="&gt;"/>
              <a:defRPr sz="1700"/>
            </a:lvl5pPr>
          </a:lstStyle>
          <a:p>
            <a:pPr lvl="0"/>
            <a:r>
              <a:rPr lang="nl-NL"/>
              <a:t>This is a picture and caption slide example</a:t>
            </a:r>
          </a:p>
        </p:txBody>
      </p:sp>
    </p:spTree>
    <p:extLst>
      <p:ext uri="{BB962C8B-B14F-4D97-AF65-F5344CB8AC3E}">
        <p14:creationId xmlns:p14="http://schemas.microsoft.com/office/powerpoint/2010/main" val="1978423466"/>
      </p:ext>
    </p:extLst>
  </p:cSld>
  <p:clrMapOvr>
    <a:masterClrMapping/>
  </p:clrMapOvr>
  <p:transition spd="slow"/>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Fullscreen Pictur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p:cNvSpPr>
            <a:spLocks noGrp="1"/>
          </p:cNvSpPr>
          <p:nvPr>
            <p:ph type="body" sz="quarter" idx="11" hasCustomPrompt="1"/>
          </p:nvPr>
        </p:nvSpPr>
        <p:spPr>
          <a:xfrm>
            <a:off x="5004000" y="3707100"/>
            <a:ext cx="3600000" cy="1080000"/>
          </a:xfrm>
          <a:solidFill>
            <a:srgbClr val="FFFFFF">
              <a:alpha val="80000"/>
            </a:srgbClr>
          </a:solidFill>
        </p:spPr>
        <p:txBody>
          <a:bodyPr>
            <a:normAutofit/>
          </a:bodyPr>
          <a:lstStyle>
            <a:lvl1pPr marL="270000" indent="-270000">
              <a:buFont typeface="Arial" panose="020B0604020202020204" pitchFamily="34" charset="0"/>
              <a:buChar char="&gt;"/>
              <a:defRPr sz="1600" i="1" baseline="0"/>
            </a:lvl1pPr>
            <a:lvl2pPr marL="540000" indent="-270000">
              <a:buFont typeface="Arial" panose="020B0604020202020204" pitchFamily="34" charset="0"/>
              <a:buChar char="&gt;"/>
              <a:defRPr sz="1700"/>
            </a:lvl2pPr>
            <a:lvl3pPr marL="810000" indent="-270000">
              <a:buFont typeface="Arial" panose="020B0604020202020204" pitchFamily="34" charset="0"/>
              <a:buChar char="&gt;"/>
              <a:defRPr sz="1700"/>
            </a:lvl3pPr>
            <a:lvl4pPr marL="1080000" indent="-270000">
              <a:buFont typeface="Arial" panose="020B0604020202020204" pitchFamily="34" charset="0"/>
              <a:buChar char="&gt;"/>
              <a:defRPr sz="1700"/>
            </a:lvl4pPr>
            <a:lvl5pPr marL="1350000" indent="-270000">
              <a:buFont typeface="Arial" panose="020B0604020202020204" pitchFamily="34" charset="0"/>
              <a:buChar char="&gt;"/>
              <a:defRPr sz="1700"/>
            </a:lvl5pPr>
          </a:lstStyle>
          <a:p>
            <a:pPr lvl="0"/>
            <a:r>
              <a:rPr lang="nl-NL"/>
              <a:t>This is a picture and caption slide example</a:t>
            </a:r>
          </a:p>
        </p:txBody>
      </p:sp>
    </p:spTree>
    <p:extLst>
      <p:ext uri="{BB962C8B-B14F-4D97-AF65-F5344CB8AC3E}">
        <p14:creationId xmlns:p14="http://schemas.microsoft.com/office/powerpoint/2010/main" val="294685686"/>
      </p:ext>
    </p:extLst>
  </p:cSld>
  <p:clrMapOvr>
    <a:masterClrMapping/>
  </p:clrMapOvr>
  <p:transition spd="slow"/>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ullscreen Pictur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2"/>
          <p:cNvSpPr>
            <a:spLocks noGrp="1"/>
          </p:cNvSpPr>
          <p:nvPr>
            <p:ph type="body" sz="quarter" idx="13" hasCustomPrompt="1"/>
          </p:nvPr>
        </p:nvSpPr>
        <p:spPr>
          <a:xfrm>
            <a:off x="536593" y="3707100"/>
            <a:ext cx="3600000" cy="1080000"/>
          </a:xfrm>
          <a:solidFill>
            <a:srgbClr val="FFFFFF">
              <a:alpha val="80000"/>
            </a:srgbClr>
          </a:solidFill>
        </p:spPr>
        <p:txBody>
          <a:bodyPr>
            <a:normAutofit/>
          </a:bodyPr>
          <a:lstStyle>
            <a:lvl1pPr marL="270000" indent="-270000">
              <a:buFont typeface="Arial" panose="020B0604020202020204" pitchFamily="34" charset="0"/>
              <a:buChar char="&gt;"/>
              <a:defRPr sz="1600" i="1" baseline="0"/>
            </a:lvl1pPr>
            <a:lvl2pPr marL="540000" indent="-270000">
              <a:buFont typeface="Arial" panose="020B0604020202020204" pitchFamily="34" charset="0"/>
              <a:buChar char="&gt;"/>
              <a:defRPr sz="1700"/>
            </a:lvl2pPr>
            <a:lvl3pPr marL="810000" indent="-270000">
              <a:buFont typeface="Arial" panose="020B0604020202020204" pitchFamily="34" charset="0"/>
              <a:buChar char="&gt;"/>
              <a:defRPr sz="1700"/>
            </a:lvl3pPr>
            <a:lvl4pPr marL="1080000" indent="-270000">
              <a:buFont typeface="Arial" panose="020B0604020202020204" pitchFamily="34" charset="0"/>
              <a:buChar char="&gt;"/>
              <a:defRPr sz="1700"/>
            </a:lvl4pPr>
            <a:lvl5pPr marL="1350000" indent="-270000">
              <a:buFont typeface="Arial" panose="020B0604020202020204" pitchFamily="34" charset="0"/>
              <a:buChar char="&gt;"/>
              <a:defRPr sz="1700"/>
            </a:lvl5pPr>
          </a:lstStyle>
          <a:p>
            <a:pPr lvl="0"/>
            <a:r>
              <a:rPr lang="nl-NL"/>
              <a:t>This is a picture and caption slide example</a:t>
            </a:r>
          </a:p>
        </p:txBody>
      </p:sp>
    </p:spTree>
    <p:extLst>
      <p:ext uri="{BB962C8B-B14F-4D97-AF65-F5344CB8AC3E}">
        <p14:creationId xmlns:p14="http://schemas.microsoft.com/office/powerpoint/2010/main" val="1233409479"/>
      </p:ext>
    </p:extLst>
  </p:cSld>
  <p:clrMapOvr>
    <a:masterClrMapping/>
  </p:clrMapOvr>
  <p:transition spd="slow"/>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ullscreen Pictur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2"/>
          <p:cNvSpPr>
            <a:spLocks noGrp="1"/>
          </p:cNvSpPr>
          <p:nvPr>
            <p:ph type="body" sz="quarter" idx="12" hasCustomPrompt="1"/>
          </p:nvPr>
        </p:nvSpPr>
        <p:spPr>
          <a:xfrm>
            <a:off x="536593" y="356400"/>
            <a:ext cx="3600000" cy="1080000"/>
          </a:xfrm>
          <a:solidFill>
            <a:srgbClr val="FFFFFF">
              <a:alpha val="80000"/>
            </a:srgbClr>
          </a:solidFill>
        </p:spPr>
        <p:txBody>
          <a:bodyPr>
            <a:normAutofit/>
          </a:bodyPr>
          <a:lstStyle>
            <a:lvl1pPr marL="270000" indent="-270000">
              <a:buFont typeface="Arial" panose="020B0604020202020204" pitchFamily="34" charset="0"/>
              <a:buChar char="&gt;"/>
              <a:defRPr sz="1600" i="1" baseline="0"/>
            </a:lvl1pPr>
            <a:lvl2pPr marL="540000" indent="-270000">
              <a:buFont typeface="Arial" panose="020B0604020202020204" pitchFamily="34" charset="0"/>
              <a:buChar char="&gt;"/>
              <a:defRPr sz="1700"/>
            </a:lvl2pPr>
            <a:lvl3pPr marL="810000" indent="-270000">
              <a:buFont typeface="Arial" panose="020B0604020202020204" pitchFamily="34" charset="0"/>
              <a:buChar char="&gt;"/>
              <a:defRPr sz="1700"/>
            </a:lvl3pPr>
            <a:lvl4pPr marL="1080000" indent="-270000">
              <a:buFont typeface="Arial" panose="020B0604020202020204" pitchFamily="34" charset="0"/>
              <a:buChar char="&gt;"/>
              <a:defRPr sz="1700"/>
            </a:lvl4pPr>
            <a:lvl5pPr marL="1350000" indent="-270000">
              <a:buFont typeface="Arial" panose="020B0604020202020204" pitchFamily="34" charset="0"/>
              <a:buChar char="&gt;"/>
              <a:defRPr sz="1700"/>
            </a:lvl5pPr>
          </a:lstStyle>
          <a:p>
            <a:pPr lvl="0"/>
            <a:r>
              <a:rPr lang="nl-NL"/>
              <a:t>This is a picture and caption slide example</a:t>
            </a:r>
          </a:p>
        </p:txBody>
      </p:sp>
    </p:spTree>
    <p:extLst>
      <p:ext uri="{BB962C8B-B14F-4D97-AF65-F5344CB8AC3E}">
        <p14:creationId xmlns:p14="http://schemas.microsoft.com/office/powerpoint/2010/main" val="2717648238"/>
      </p:ext>
    </p:extLst>
  </p:cSld>
  <p:clrMapOvr>
    <a:masterClrMapping/>
  </p:clrMapOvr>
  <p:transition spd="slow"/>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a:xfrm>
            <a:off x="468000" y="351163"/>
            <a:ext cx="8171999" cy="410788"/>
          </a:xfrm>
        </p:spPr>
        <p:txBody>
          <a:bodyPr lIns="0" tIns="46800" rIns="0" bIns="46800" anchor="ctr" anchorCtr="0"/>
          <a:lstStyle/>
          <a:p>
            <a:r>
              <a:rPr lang="nl-NL"/>
              <a:t>Klik om stijl te bewerken</a:t>
            </a:r>
          </a:p>
        </p:txBody>
      </p:sp>
      <p:sp>
        <p:nvSpPr>
          <p:cNvPr id="3" name="Content Placeholder 2"/>
          <p:cNvSpPr>
            <a:spLocks noGrp="1"/>
          </p:cNvSpPr>
          <p:nvPr>
            <p:ph idx="1"/>
          </p:nvPr>
        </p:nvSpPr>
        <p:spPr>
          <a:xfrm>
            <a:off x="468000" y="891412"/>
            <a:ext cx="8172566" cy="3780000"/>
          </a:xfrm>
        </p:spPr>
        <p:txBody>
          <a:bodyPr lIns="0" tIns="0" rIns="0" bIns="0">
            <a:normAutofit/>
          </a:bodyPr>
          <a:lstStyle>
            <a:lvl1pPr marL="285750" indent="-285750">
              <a:lnSpc>
                <a:spcPct val="100000"/>
              </a:lnSpc>
              <a:spcBef>
                <a:spcPts val="0"/>
              </a:spcBef>
              <a:spcAft>
                <a:spcPts val="600"/>
              </a:spcAft>
              <a:buClr>
                <a:schemeClr val="accent1"/>
              </a:buClr>
              <a:buFont typeface="Wingdings" panose="05000000000000000000" pitchFamily="2" charset="2"/>
              <a:buChar char="n"/>
              <a:defRPr sz="1600"/>
            </a:lvl1pPr>
            <a:lvl2pPr>
              <a:lnSpc>
                <a:spcPct val="100000"/>
              </a:lnSpc>
              <a:spcBef>
                <a:spcPts val="0"/>
              </a:spcBef>
              <a:spcAft>
                <a:spcPts val="600"/>
              </a:spcAft>
              <a:buClr>
                <a:schemeClr val="accent1"/>
              </a:buClr>
              <a:defRPr sz="1600"/>
            </a:lvl2pPr>
            <a:lvl3pPr>
              <a:lnSpc>
                <a:spcPct val="100000"/>
              </a:lnSpc>
              <a:spcBef>
                <a:spcPts val="0"/>
              </a:spcBef>
              <a:spcAft>
                <a:spcPts val="600"/>
              </a:spcAft>
              <a:buClr>
                <a:schemeClr val="accent1"/>
              </a:buClr>
              <a:defRPr sz="1600"/>
            </a:lvl3pPr>
            <a:lvl4pPr>
              <a:lnSpc>
                <a:spcPct val="100000"/>
              </a:lnSpc>
              <a:spcBef>
                <a:spcPts val="0"/>
              </a:spcBef>
              <a:spcAft>
                <a:spcPts val="600"/>
              </a:spcAft>
              <a:buClr>
                <a:schemeClr val="accent1"/>
              </a:buClr>
              <a:defRPr sz="1600"/>
            </a:lvl4pPr>
            <a:lvl5pPr>
              <a:lnSpc>
                <a:spcPct val="100000"/>
              </a:lnSpc>
              <a:spcBef>
                <a:spcPts val="0"/>
              </a:spcBef>
              <a:spcAft>
                <a:spcPts val="600"/>
              </a:spcAft>
              <a:buClr>
                <a:schemeClr val="accent1"/>
              </a:buClr>
              <a:defRPr sz="16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C31F7836-E4B3-4985-A8BA-D04AF4A8C90B}" type="slidenum">
              <a:rPr lang="nl-NL" smtClean="0"/>
              <a:pPr/>
              <a:t>‹#›</a:t>
            </a:fld>
            <a:endParaRPr lang="nl-NL"/>
          </a:p>
        </p:txBody>
      </p:sp>
    </p:spTree>
    <p:extLst>
      <p:ext uri="{BB962C8B-B14F-4D97-AF65-F5344CB8AC3E}">
        <p14:creationId xmlns:p14="http://schemas.microsoft.com/office/powerpoint/2010/main" val="2797000013"/>
      </p:ext>
    </p:extLst>
  </p:cSld>
  <p:clrMapOvr>
    <a:masterClrMapping/>
  </p:clrMapOvr>
  <p:transition spd="slow"/>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With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AutoShape 3"/>
          <p:cNvSpPr>
            <a:spLocks noChangeAspect="1" noChangeArrowheads="1" noTextEdit="1"/>
          </p:cNvSpPr>
          <p:nvPr userDrawn="1"/>
        </p:nvSpPr>
        <p:spPr bwMode="auto">
          <a:xfrm>
            <a:off x="0" y="0"/>
            <a:ext cx="9144000" cy="441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 name="AutoShape 3"/>
          <p:cNvSpPr>
            <a:spLocks noChangeAspect="1" noChangeArrowheads="1" noTextEdit="1"/>
          </p:cNvSpPr>
          <p:nvPr userDrawn="1"/>
        </p:nvSpPr>
        <p:spPr bwMode="auto">
          <a:xfrm>
            <a:off x="1589" y="0"/>
            <a:ext cx="91408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 name="Title 1"/>
          <p:cNvSpPr>
            <a:spLocks noGrp="1"/>
          </p:cNvSpPr>
          <p:nvPr>
            <p:ph type="ctrTitle"/>
          </p:nvPr>
        </p:nvSpPr>
        <p:spPr>
          <a:xfrm>
            <a:off x="810000" y="1476173"/>
            <a:ext cx="6930352" cy="407094"/>
          </a:xfrm>
        </p:spPr>
        <p:txBody>
          <a:bodyPr lIns="0" tIns="0" rIns="0" bIns="0" anchor="t" anchorCtr="0">
            <a:noAutofit/>
          </a:bodyPr>
          <a:lstStyle>
            <a:lvl1pPr>
              <a:lnSpc>
                <a:spcPts val="3400"/>
              </a:lnSpc>
              <a:defRPr sz="2800" b="0"/>
            </a:lvl1pPr>
          </a:lstStyle>
          <a:p>
            <a:r>
              <a:rPr lang="nl-NL"/>
              <a:t>Click to edit Master title style</a:t>
            </a:r>
          </a:p>
        </p:txBody>
      </p:sp>
      <p:sp>
        <p:nvSpPr>
          <p:cNvPr id="3" name="Subtitle 2"/>
          <p:cNvSpPr>
            <a:spLocks noGrp="1"/>
          </p:cNvSpPr>
          <p:nvPr>
            <p:ph type="subTitle" idx="1"/>
          </p:nvPr>
        </p:nvSpPr>
        <p:spPr>
          <a:xfrm>
            <a:off x="810000" y="1991328"/>
            <a:ext cx="4986136" cy="292390"/>
          </a:xfrm>
        </p:spPr>
        <p:txBody>
          <a:bodyPr wrap="square" lIns="0" tIns="0" rIns="0" bIns="0" anchor="t" anchorCtr="0">
            <a:noAutofit/>
          </a:bodyPr>
          <a:lstStyle>
            <a:lvl1pPr marL="0" indent="0" algn="l">
              <a:lnSpc>
                <a:spcPts val="2400"/>
              </a:lnSpc>
              <a:buNone/>
              <a:defRPr sz="1800" i="1">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Click to edit Master subtitle style</a:t>
            </a:r>
          </a:p>
        </p:txBody>
      </p:sp>
      <p:sp>
        <p:nvSpPr>
          <p:cNvPr id="7" name="Text Placeholder 6"/>
          <p:cNvSpPr>
            <a:spLocks noGrp="1"/>
          </p:cNvSpPr>
          <p:nvPr>
            <p:ph type="body" sz="quarter" idx="10"/>
          </p:nvPr>
        </p:nvSpPr>
        <p:spPr>
          <a:xfrm>
            <a:off x="810000" y="2376000"/>
            <a:ext cx="3060000" cy="394554"/>
          </a:xfrm>
        </p:spPr>
        <p:txBody>
          <a:bodyPr lIns="0" rIns="0">
            <a:noAutofit/>
          </a:bodyPr>
          <a:lstStyle>
            <a:lvl1pPr marL="0" indent="0">
              <a:lnSpc>
                <a:spcPts val="1700"/>
              </a:lnSpc>
              <a:buFontTx/>
              <a:buNone/>
              <a:defRPr sz="1300"/>
            </a:lvl1pPr>
          </a:lstStyle>
          <a:p>
            <a:pPr lvl="0"/>
            <a:r>
              <a:rPr lang="nl-NL"/>
              <a:t>Click to edit Master text styles</a:t>
            </a:r>
          </a:p>
        </p:txBody>
      </p:sp>
      <p:sp>
        <p:nvSpPr>
          <p:cNvPr id="10" name="Rectangle 5"/>
          <p:cNvSpPr>
            <a:spLocks noChangeArrowheads="1"/>
          </p:cNvSpPr>
          <p:nvPr userDrawn="1"/>
        </p:nvSpPr>
        <p:spPr bwMode="auto">
          <a:xfrm>
            <a:off x="1589" y="0"/>
            <a:ext cx="9140825" cy="514111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6" name="pic_frimage">
            <a:extLst>
              <a:ext uri="{FF2B5EF4-FFF2-40B4-BE49-F238E27FC236}">
                <a16:creationId xmlns:a16="http://schemas.microsoft.com/office/drawing/2014/main" id="{5281F1E9-ED8A-EB51-5C10-056E2B76E2E7}"/>
              </a:ext>
            </a:extLst>
          </p:cNvPr>
          <p:cNvPicPr>
            <a:picLocks/>
          </p:cNvPicPr>
          <p:nvPr userDrawn="1"/>
        </p:nvPicPr>
        <p:blipFill>
          <a:blip r:embed="rId3"/>
          <a:stretch>
            <a:fillRect/>
          </a:stretch>
        </p:blipFill>
        <p:spPr>
          <a:xfrm>
            <a:off x="0" y="0"/>
            <a:ext cx="9144000" cy="5143500"/>
          </a:xfrm>
          <a:prstGeom prst="rect">
            <a:avLst/>
          </a:prstGeom>
        </p:spPr>
      </p:pic>
      <p:pic>
        <p:nvPicPr>
          <p:cNvPr id="12" name="corpLogo">
            <a:extLst>
              <a:ext uri="{FF2B5EF4-FFF2-40B4-BE49-F238E27FC236}">
                <a16:creationId xmlns:a16="http://schemas.microsoft.com/office/drawing/2014/main" id="{50E083B1-0B4E-3807-FDB3-972E72B006F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000" y="324001"/>
            <a:ext cx="1945847" cy="863195"/>
          </a:xfrm>
          <a:prstGeom prst="rect">
            <a:avLst/>
          </a:prstGeom>
        </p:spPr>
      </p:pic>
    </p:spTree>
    <p:extLst>
      <p:ext uri="{BB962C8B-B14F-4D97-AF65-F5344CB8AC3E}">
        <p14:creationId xmlns:p14="http://schemas.microsoft.com/office/powerpoint/2010/main" val="2734317863"/>
      </p:ext>
    </p:extLst>
  </p:cSld>
  <p:clrMapOvr>
    <a:masterClrMapping/>
  </p:clrMapOvr>
  <p:transition spd="slow"/>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No Image">
    <p:spTree>
      <p:nvGrpSpPr>
        <p:cNvPr id="1" name=""/>
        <p:cNvGrpSpPr/>
        <p:nvPr/>
      </p:nvGrpSpPr>
      <p:grpSpPr>
        <a:xfrm>
          <a:off x="0" y="0"/>
          <a:ext cx="0" cy="0"/>
          <a:chOff x="0" y="0"/>
          <a:chExt cx="0" cy="0"/>
        </a:xfrm>
      </p:grpSpPr>
      <p:sp>
        <p:nvSpPr>
          <p:cNvPr id="2" name="Title 1"/>
          <p:cNvSpPr>
            <a:spLocks noGrp="1"/>
          </p:cNvSpPr>
          <p:nvPr>
            <p:ph type="ctrTitle"/>
          </p:nvPr>
        </p:nvSpPr>
        <p:spPr>
          <a:xfrm>
            <a:off x="810000" y="1476000"/>
            <a:ext cx="7138800" cy="407094"/>
          </a:xfrm>
        </p:spPr>
        <p:txBody>
          <a:bodyPr lIns="0" tIns="0" rIns="0" bIns="0" anchor="t" anchorCtr="0">
            <a:noAutofit/>
          </a:bodyPr>
          <a:lstStyle>
            <a:lvl1pPr>
              <a:lnSpc>
                <a:spcPts val="3400"/>
              </a:lnSpc>
              <a:defRPr sz="2800" b="0"/>
            </a:lvl1pPr>
          </a:lstStyle>
          <a:p>
            <a:r>
              <a:rPr lang="nl-NL"/>
              <a:t>Click to edit Master title style</a:t>
            </a:r>
          </a:p>
        </p:txBody>
      </p:sp>
      <p:sp>
        <p:nvSpPr>
          <p:cNvPr id="3" name="Subtitle 2"/>
          <p:cNvSpPr>
            <a:spLocks noGrp="1"/>
          </p:cNvSpPr>
          <p:nvPr>
            <p:ph type="subTitle" idx="1"/>
          </p:nvPr>
        </p:nvSpPr>
        <p:spPr>
          <a:xfrm>
            <a:off x="810000" y="1990800"/>
            <a:ext cx="4986000" cy="540310"/>
          </a:xfrm>
        </p:spPr>
        <p:txBody>
          <a:bodyPr wrap="square" lIns="0" tIns="0" rIns="0" bIns="0" anchor="t" anchorCtr="0">
            <a:noAutofit/>
          </a:bodyPr>
          <a:lstStyle>
            <a:lvl1pPr marL="0" indent="0" algn="l">
              <a:lnSpc>
                <a:spcPts val="2400"/>
              </a:lnSpc>
              <a:buNone/>
              <a:defRPr sz="1800" i="1">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Click to edit Master subtitle style</a:t>
            </a:r>
          </a:p>
        </p:txBody>
      </p:sp>
      <p:sp>
        <p:nvSpPr>
          <p:cNvPr id="7" name="Text Placeholder 6"/>
          <p:cNvSpPr>
            <a:spLocks noGrp="1"/>
          </p:cNvSpPr>
          <p:nvPr>
            <p:ph type="body" sz="quarter" idx="10"/>
          </p:nvPr>
        </p:nvSpPr>
        <p:spPr>
          <a:xfrm>
            <a:off x="810000" y="2610000"/>
            <a:ext cx="3060000" cy="394554"/>
          </a:xfrm>
        </p:spPr>
        <p:txBody>
          <a:bodyPr lIns="0" rIns="0">
            <a:noAutofit/>
          </a:bodyPr>
          <a:lstStyle>
            <a:lvl1pPr marL="0" indent="0">
              <a:lnSpc>
                <a:spcPts val="1700"/>
              </a:lnSpc>
              <a:buFontTx/>
              <a:buNone/>
              <a:defRPr sz="1300"/>
            </a:lvl1pPr>
          </a:lstStyle>
          <a:p>
            <a:pPr lvl="0"/>
            <a:r>
              <a:rPr lang="nl-NL"/>
              <a:t>Click to edit Master text styles</a:t>
            </a:r>
          </a:p>
        </p:txBody>
      </p:sp>
      <p:pic>
        <p:nvPicPr>
          <p:cNvPr id="5" name="pic_front">
            <a:extLst>
              <a:ext uri="{FF2B5EF4-FFF2-40B4-BE49-F238E27FC236}">
                <a16:creationId xmlns:a16="http://schemas.microsoft.com/office/drawing/2014/main" id="{54586881-4A8C-9D58-E3FD-B81A3DBA058B}"/>
              </a:ext>
            </a:extLst>
          </p:cNvPr>
          <p:cNvPicPr>
            <a:picLocks/>
          </p:cNvPicPr>
          <p:nvPr userDrawn="1"/>
        </p:nvPicPr>
        <p:blipFill>
          <a:blip r:embed="rId2"/>
          <a:stretch>
            <a:fillRect/>
          </a:stretch>
        </p:blipFill>
        <p:spPr>
          <a:xfrm>
            <a:off x="0" y="0"/>
            <a:ext cx="9144000" cy="5143500"/>
          </a:xfrm>
          <a:prstGeom prst="rect">
            <a:avLst/>
          </a:prstGeom>
        </p:spPr>
      </p:pic>
      <p:pic>
        <p:nvPicPr>
          <p:cNvPr id="9" name="corpLogo">
            <a:extLst>
              <a:ext uri="{FF2B5EF4-FFF2-40B4-BE49-F238E27FC236}">
                <a16:creationId xmlns:a16="http://schemas.microsoft.com/office/drawing/2014/main" id="{715E2435-6566-F388-522A-33A8604C373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4000" y="324001"/>
            <a:ext cx="1945847" cy="863195"/>
          </a:xfrm>
          <a:prstGeom prst="rect">
            <a:avLst/>
          </a:prstGeom>
        </p:spPr>
      </p:pic>
    </p:spTree>
    <p:extLst>
      <p:ext uri="{BB962C8B-B14F-4D97-AF65-F5344CB8AC3E}">
        <p14:creationId xmlns:p14="http://schemas.microsoft.com/office/powerpoint/2010/main" val="1618109377"/>
      </p:ext>
    </p:extLst>
  </p:cSld>
  <p:clrMapOvr>
    <a:masterClrMapping/>
  </p:clrMapOvr>
  <p:transition spd="slow"/>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8000" y="351163"/>
            <a:ext cx="8171999" cy="410788"/>
          </a:xfrm>
        </p:spPr>
        <p:txBody>
          <a:bodyPr lIns="0" tIns="46800" rIns="0" bIns="46800" anchor="ctr" anchorCtr="0"/>
          <a:lstStyle/>
          <a:p>
            <a:r>
              <a:rPr lang="nl-NL"/>
              <a:t>Click to edit Master title style</a:t>
            </a:r>
          </a:p>
        </p:txBody>
      </p:sp>
      <p:sp>
        <p:nvSpPr>
          <p:cNvPr id="3" name="Content Placeholder 2"/>
          <p:cNvSpPr>
            <a:spLocks noGrp="1"/>
          </p:cNvSpPr>
          <p:nvPr>
            <p:ph idx="1"/>
          </p:nvPr>
        </p:nvSpPr>
        <p:spPr>
          <a:xfrm>
            <a:off x="468000" y="891412"/>
            <a:ext cx="8172566" cy="3780000"/>
          </a:xfrm>
        </p:spPr>
        <p:txBody>
          <a:bodyPr lIns="0" tIns="0" rIns="0" bIns="0">
            <a:normAutofit/>
          </a:bodyPr>
          <a:lstStyle>
            <a:lvl1pPr marL="285750" indent="-285750">
              <a:lnSpc>
                <a:spcPct val="100000"/>
              </a:lnSpc>
              <a:spcBef>
                <a:spcPts val="0"/>
              </a:spcBef>
              <a:spcAft>
                <a:spcPts val="600"/>
              </a:spcAft>
              <a:buClr>
                <a:schemeClr val="accent1"/>
              </a:buClr>
              <a:buFont typeface="Wingdings" panose="05000000000000000000" pitchFamily="2" charset="2"/>
              <a:buChar char="n"/>
              <a:defRPr sz="1600"/>
            </a:lvl1pPr>
            <a:lvl2pPr>
              <a:lnSpc>
                <a:spcPct val="100000"/>
              </a:lnSpc>
              <a:spcBef>
                <a:spcPts val="0"/>
              </a:spcBef>
              <a:spcAft>
                <a:spcPts val="600"/>
              </a:spcAft>
              <a:buClr>
                <a:schemeClr val="accent1"/>
              </a:buClr>
              <a:defRPr sz="1600"/>
            </a:lvl2pPr>
            <a:lvl3pPr>
              <a:lnSpc>
                <a:spcPct val="100000"/>
              </a:lnSpc>
              <a:spcBef>
                <a:spcPts val="0"/>
              </a:spcBef>
              <a:spcAft>
                <a:spcPts val="600"/>
              </a:spcAft>
              <a:buClr>
                <a:schemeClr val="accent1"/>
              </a:buClr>
              <a:defRPr sz="1600"/>
            </a:lvl3pPr>
            <a:lvl4pPr>
              <a:lnSpc>
                <a:spcPct val="100000"/>
              </a:lnSpc>
              <a:spcBef>
                <a:spcPts val="0"/>
              </a:spcBef>
              <a:spcAft>
                <a:spcPts val="600"/>
              </a:spcAft>
              <a:buClr>
                <a:schemeClr val="accent1"/>
              </a:buClr>
              <a:defRPr sz="1600"/>
            </a:lvl4pPr>
            <a:lvl5pPr>
              <a:lnSpc>
                <a:spcPct val="100000"/>
              </a:lnSpc>
              <a:spcBef>
                <a:spcPts val="0"/>
              </a:spcBef>
              <a:spcAft>
                <a:spcPts val="600"/>
              </a:spcAft>
              <a:buClr>
                <a:schemeClr val="accent1"/>
              </a:buClr>
              <a:defRPr sz="1600"/>
            </a:lvl5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C31F7836-E4B3-4985-A8BA-D04AF4A8C90B}" type="slidenum">
              <a:rPr lang="nl-NL" smtClean="0"/>
              <a:pPr/>
              <a:t>‹#›</a:t>
            </a:fld>
            <a:endParaRPr lang="nl-NL"/>
          </a:p>
        </p:txBody>
      </p:sp>
    </p:spTree>
    <p:extLst>
      <p:ext uri="{BB962C8B-B14F-4D97-AF65-F5344CB8AC3E}">
        <p14:creationId xmlns:p14="http://schemas.microsoft.com/office/powerpoint/2010/main" val="2866671601"/>
      </p:ext>
    </p:extLst>
  </p:cSld>
  <p:clrMapOvr>
    <a:masterClrMapping/>
  </p:clrMapOvr>
  <p:transition spd="slow"/>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 With Subheading">
    <p:spTree>
      <p:nvGrpSpPr>
        <p:cNvPr id="1" name=""/>
        <p:cNvGrpSpPr/>
        <p:nvPr/>
      </p:nvGrpSpPr>
      <p:grpSpPr>
        <a:xfrm>
          <a:off x="0" y="0"/>
          <a:ext cx="0" cy="0"/>
          <a:chOff x="0" y="0"/>
          <a:chExt cx="0" cy="0"/>
        </a:xfrm>
      </p:grpSpPr>
      <p:sp>
        <p:nvSpPr>
          <p:cNvPr id="2" name="Title 1"/>
          <p:cNvSpPr>
            <a:spLocks noGrp="1"/>
          </p:cNvSpPr>
          <p:nvPr>
            <p:ph type="title"/>
          </p:nvPr>
        </p:nvSpPr>
        <p:spPr>
          <a:xfrm>
            <a:off x="468000" y="351163"/>
            <a:ext cx="8171999" cy="410788"/>
          </a:xfrm>
        </p:spPr>
        <p:txBody>
          <a:bodyPr anchor="ctr" anchorCtr="0"/>
          <a:lstStyle/>
          <a:p>
            <a:r>
              <a:rPr lang="nl-NL"/>
              <a:t>Click to edit Master title style</a:t>
            </a:r>
          </a:p>
        </p:txBody>
      </p:sp>
      <p:sp>
        <p:nvSpPr>
          <p:cNvPr id="3" name="Content Placeholder 2"/>
          <p:cNvSpPr>
            <a:spLocks noGrp="1"/>
          </p:cNvSpPr>
          <p:nvPr>
            <p:ph idx="1"/>
          </p:nvPr>
        </p:nvSpPr>
        <p:spPr>
          <a:xfrm>
            <a:off x="468000" y="1220974"/>
            <a:ext cx="8172000" cy="3459527"/>
          </a:xfrm>
        </p:spPr>
        <p:txBody>
          <a:bodyPr lIns="0" tIns="0" rIns="0" bIns="0">
            <a:normAutofit/>
          </a:bodyPr>
          <a:lstStyle>
            <a:lvl1pPr>
              <a:lnSpc>
                <a:spcPct val="100000"/>
              </a:lnSpc>
              <a:spcAft>
                <a:spcPts val="600"/>
              </a:spcAft>
              <a:buClr>
                <a:schemeClr val="accent1"/>
              </a:buClr>
              <a:defRPr sz="1600"/>
            </a:lvl1pPr>
            <a:lvl2pPr>
              <a:lnSpc>
                <a:spcPct val="100000"/>
              </a:lnSpc>
              <a:spcAft>
                <a:spcPts val="600"/>
              </a:spcAft>
              <a:buClr>
                <a:schemeClr val="accent1"/>
              </a:buClr>
              <a:defRPr sz="1600"/>
            </a:lvl2pPr>
            <a:lvl3pPr>
              <a:lnSpc>
                <a:spcPct val="100000"/>
              </a:lnSpc>
              <a:spcAft>
                <a:spcPts val="600"/>
              </a:spcAft>
              <a:buClr>
                <a:schemeClr val="accent1"/>
              </a:buClr>
              <a:defRPr sz="1600"/>
            </a:lvl3pPr>
            <a:lvl4pPr>
              <a:lnSpc>
                <a:spcPct val="100000"/>
              </a:lnSpc>
              <a:spcAft>
                <a:spcPts val="600"/>
              </a:spcAft>
              <a:buClr>
                <a:schemeClr val="accent1"/>
              </a:buClr>
              <a:defRPr sz="1600"/>
            </a:lvl4pPr>
            <a:lvl5pPr>
              <a:lnSpc>
                <a:spcPct val="100000"/>
              </a:lnSpc>
              <a:spcAft>
                <a:spcPts val="600"/>
              </a:spcAft>
              <a:buClr>
                <a:schemeClr val="accent1"/>
              </a:buClr>
              <a:defRPr sz="1600"/>
            </a:lvl5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C31F7836-E4B3-4985-A8BA-D04AF4A8C90B}" type="slidenum">
              <a:rPr lang="nl-NL" smtClean="0"/>
              <a:pPr/>
              <a:t>‹#›</a:t>
            </a:fld>
            <a:endParaRPr lang="nl-NL"/>
          </a:p>
        </p:txBody>
      </p:sp>
      <p:sp>
        <p:nvSpPr>
          <p:cNvPr id="7" name="Text Placeholder 6"/>
          <p:cNvSpPr>
            <a:spLocks noGrp="1"/>
          </p:cNvSpPr>
          <p:nvPr>
            <p:ph type="body" sz="quarter" idx="13" hasCustomPrompt="1"/>
          </p:nvPr>
        </p:nvSpPr>
        <p:spPr>
          <a:xfrm>
            <a:off x="467999" y="815778"/>
            <a:ext cx="8172000" cy="324150"/>
          </a:xfrm>
        </p:spPr>
        <p:txBody>
          <a:bodyPr lIns="0" tIns="0" rIns="0" bIns="0">
            <a:normAutofit/>
          </a:bodyPr>
          <a:lstStyle>
            <a:lvl1pPr marL="0" indent="0">
              <a:lnSpc>
                <a:spcPts val="2480"/>
              </a:lnSpc>
              <a:buNone/>
              <a:defRPr sz="2400" i="1"/>
            </a:lvl1pPr>
          </a:lstStyle>
          <a:p>
            <a:pPr lvl="0"/>
            <a:r>
              <a:rPr lang="nl-NL"/>
              <a:t>Second Line</a:t>
            </a:r>
          </a:p>
        </p:txBody>
      </p:sp>
    </p:spTree>
    <p:extLst>
      <p:ext uri="{BB962C8B-B14F-4D97-AF65-F5344CB8AC3E}">
        <p14:creationId xmlns:p14="http://schemas.microsoft.com/office/powerpoint/2010/main" val="3713794280"/>
      </p:ext>
    </p:extLst>
  </p:cSld>
  <p:clrMapOvr>
    <a:masterClrMapping/>
  </p:clrMapOvr>
  <p:transition spd="slow"/>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 Text Only">
    <p:spTree>
      <p:nvGrpSpPr>
        <p:cNvPr id="1" name=""/>
        <p:cNvGrpSpPr/>
        <p:nvPr/>
      </p:nvGrpSpPr>
      <p:grpSpPr>
        <a:xfrm>
          <a:off x="0" y="0"/>
          <a:ext cx="0" cy="0"/>
          <a:chOff x="0" y="0"/>
          <a:chExt cx="0" cy="0"/>
        </a:xfrm>
      </p:grpSpPr>
      <p:sp>
        <p:nvSpPr>
          <p:cNvPr id="2" name="Title 1"/>
          <p:cNvSpPr>
            <a:spLocks noGrp="1"/>
          </p:cNvSpPr>
          <p:nvPr>
            <p:ph type="title"/>
          </p:nvPr>
        </p:nvSpPr>
        <p:spPr>
          <a:xfrm>
            <a:off x="468000" y="351163"/>
            <a:ext cx="8171999" cy="410788"/>
          </a:xfrm>
        </p:spPr>
        <p:txBody>
          <a:bodyPr lIns="0" tIns="0" rIns="0" bIns="0" anchor="ctr" anchorCtr="0"/>
          <a:lstStyle/>
          <a:p>
            <a:r>
              <a:rPr lang="nl-NL"/>
              <a:t>Click to edit Master title style</a:t>
            </a:r>
          </a:p>
        </p:txBody>
      </p:sp>
      <p:sp>
        <p:nvSpPr>
          <p:cNvPr id="3" name="Content Placeholder 2"/>
          <p:cNvSpPr>
            <a:spLocks noGrp="1"/>
          </p:cNvSpPr>
          <p:nvPr>
            <p:ph sz="half" idx="1"/>
          </p:nvPr>
        </p:nvSpPr>
        <p:spPr>
          <a:xfrm>
            <a:off x="468000" y="891412"/>
            <a:ext cx="3960000" cy="3789089"/>
          </a:xfrm>
        </p:spPr>
        <p:txBody>
          <a:bodyPr lIns="0" tIns="0" rIns="0" bIns="0">
            <a:normAutofit/>
          </a:bodyPr>
          <a:lstStyle>
            <a:lvl1pPr>
              <a:lnSpc>
                <a:spcPct val="100000"/>
              </a:lnSpc>
              <a:spcAft>
                <a:spcPts val="600"/>
              </a:spcAft>
              <a:buClr>
                <a:schemeClr val="accent1"/>
              </a:buClr>
              <a:defRPr sz="1600"/>
            </a:lvl1pPr>
            <a:lvl2pPr>
              <a:lnSpc>
                <a:spcPct val="100000"/>
              </a:lnSpc>
              <a:spcAft>
                <a:spcPts val="600"/>
              </a:spcAft>
              <a:buClr>
                <a:schemeClr val="accent1"/>
              </a:buClr>
              <a:defRPr sz="1600"/>
            </a:lvl2pPr>
            <a:lvl3pPr>
              <a:lnSpc>
                <a:spcPct val="100000"/>
              </a:lnSpc>
              <a:spcAft>
                <a:spcPts val="600"/>
              </a:spcAft>
              <a:buClr>
                <a:schemeClr val="accent1"/>
              </a:buClr>
              <a:defRPr sz="1600"/>
            </a:lvl3pPr>
            <a:lvl4pPr>
              <a:lnSpc>
                <a:spcPct val="100000"/>
              </a:lnSpc>
              <a:spcAft>
                <a:spcPts val="600"/>
              </a:spcAft>
              <a:buClr>
                <a:schemeClr val="accent1"/>
              </a:buClr>
              <a:defRPr sz="1600"/>
            </a:lvl4pPr>
            <a:lvl5pPr>
              <a:lnSpc>
                <a:spcPct val="100000"/>
              </a:lnSpc>
              <a:spcAft>
                <a:spcPts val="600"/>
              </a:spcAft>
              <a:buClr>
                <a:schemeClr val="accent1"/>
              </a:buClr>
              <a:defRPr sz="1600"/>
            </a:lvl5pPr>
            <a:lvl6pPr>
              <a:defRPr sz="1800"/>
            </a:lvl6pPr>
            <a:lvl7pPr>
              <a:defRPr sz="1800"/>
            </a:lvl7pPr>
            <a:lvl8pPr>
              <a:defRPr sz="1800"/>
            </a:lvl8pPr>
            <a:lvl9pPr>
              <a:defRPr sz="1800"/>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p>
        </p:txBody>
      </p:sp>
      <p:sp>
        <p:nvSpPr>
          <p:cNvPr id="7" name="Slide Number Placeholder 6"/>
          <p:cNvSpPr>
            <a:spLocks noGrp="1"/>
          </p:cNvSpPr>
          <p:nvPr>
            <p:ph type="sldNum" sz="quarter" idx="12"/>
          </p:nvPr>
        </p:nvSpPr>
        <p:spPr/>
        <p:txBody>
          <a:bodyPr/>
          <a:lstStyle>
            <a:lvl1pPr>
              <a:defRPr>
                <a:solidFill>
                  <a:schemeClr val="accent1"/>
                </a:solidFill>
              </a:defRPr>
            </a:lvl1pPr>
          </a:lstStyle>
          <a:p>
            <a:fld id="{C31F7836-E4B3-4985-A8BA-D04AF4A8C90B}" type="slidenum">
              <a:rPr lang="nl-NL" smtClean="0"/>
              <a:pPr/>
              <a:t>‹#›</a:t>
            </a:fld>
            <a:endParaRPr lang="nl-NL"/>
          </a:p>
        </p:txBody>
      </p:sp>
      <p:sp>
        <p:nvSpPr>
          <p:cNvPr id="6" name="Content Placeholder 2"/>
          <p:cNvSpPr>
            <a:spLocks noGrp="1"/>
          </p:cNvSpPr>
          <p:nvPr>
            <p:ph sz="half" idx="13"/>
          </p:nvPr>
        </p:nvSpPr>
        <p:spPr>
          <a:xfrm>
            <a:off x="4680000" y="891412"/>
            <a:ext cx="3960000" cy="3789089"/>
          </a:xfrm>
        </p:spPr>
        <p:txBody>
          <a:bodyPr lIns="0" tIns="0" rIns="0" bIns="0">
            <a:normAutofit/>
          </a:bodyPr>
          <a:lstStyle>
            <a:lvl1pPr>
              <a:lnSpc>
                <a:spcPct val="100000"/>
              </a:lnSpc>
              <a:spcAft>
                <a:spcPts val="600"/>
              </a:spcAft>
              <a:buClr>
                <a:schemeClr val="accent1"/>
              </a:buClr>
              <a:defRPr sz="1600"/>
            </a:lvl1pPr>
            <a:lvl2pPr>
              <a:lnSpc>
                <a:spcPct val="100000"/>
              </a:lnSpc>
              <a:spcAft>
                <a:spcPts val="600"/>
              </a:spcAft>
              <a:buClr>
                <a:schemeClr val="accent1"/>
              </a:buClr>
              <a:defRPr sz="1600"/>
            </a:lvl2pPr>
            <a:lvl3pPr>
              <a:lnSpc>
                <a:spcPct val="100000"/>
              </a:lnSpc>
              <a:spcAft>
                <a:spcPts val="600"/>
              </a:spcAft>
              <a:buClr>
                <a:schemeClr val="accent1"/>
              </a:buClr>
              <a:defRPr sz="1600"/>
            </a:lvl3pPr>
            <a:lvl4pPr>
              <a:lnSpc>
                <a:spcPct val="100000"/>
              </a:lnSpc>
              <a:spcAft>
                <a:spcPts val="600"/>
              </a:spcAft>
              <a:buClr>
                <a:schemeClr val="accent1"/>
              </a:buClr>
              <a:defRPr sz="1600"/>
            </a:lvl4pPr>
            <a:lvl5pPr>
              <a:lnSpc>
                <a:spcPct val="100000"/>
              </a:lnSpc>
              <a:spcAft>
                <a:spcPts val="600"/>
              </a:spcAft>
              <a:buClr>
                <a:schemeClr val="accent1"/>
              </a:buClr>
              <a:defRPr sz="1600"/>
            </a:lvl5pPr>
            <a:lvl6pPr>
              <a:defRPr sz="1800"/>
            </a:lvl6pPr>
            <a:lvl7pPr>
              <a:defRPr sz="1800"/>
            </a:lvl7pPr>
            <a:lvl8pPr>
              <a:defRPr sz="1800"/>
            </a:lvl8pPr>
            <a:lvl9pPr>
              <a:defRPr sz="1800"/>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p>
        </p:txBody>
      </p:sp>
    </p:spTree>
    <p:extLst>
      <p:ext uri="{BB962C8B-B14F-4D97-AF65-F5344CB8AC3E}">
        <p14:creationId xmlns:p14="http://schemas.microsoft.com/office/powerpoint/2010/main" val="4023155242"/>
      </p:ext>
    </p:extLst>
  </p:cSld>
  <p:clrMapOvr>
    <a:masterClrMapping/>
  </p:clrMapOvr>
  <p:transition spd="slow"/>
  <p:hf hdr="0" ftr="0" dt="0"/>
  <p:extLst>
    <p:ext uri="{DCECCB84-F9BA-43D5-87BE-67443E8EF086}">
      <p15:sldGuideLst xmlns:p15="http://schemas.microsoft.com/office/powerpoint/2012/main">
        <p15:guide id="1" orient="horz" pos="1620" userDrawn="1">
          <p15:clr>
            <a:srgbClr val="FBAE40"/>
          </p15:clr>
        </p15:guide>
        <p15:guide id="2" pos="5449"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 Text &amp; Image">
    <p:spTree>
      <p:nvGrpSpPr>
        <p:cNvPr id="1" name=""/>
        <p:cNvGrpSpPr/>
        <p:nvPr/>
      </p:nvGrpSpPr>
      <p:grpSpPr>
        <a:xfrm>
          <a:off x="0" y="0"/>
          <a:ext cx="0" cy="0"/>
          <a:chOff x="0" y="0"/>
          <a:chExt cx="0" cy="0"/>
        </a:xfrm>
      </p:grpSpPr>
      <p:sp>
        <p:nvSpPr>
          <p:cNvPr id="2" name="Title 1"/>
          <p:cNvSpPr>
            <a:spLocks noGrp="1"/>
          </p:cNvSpPr>
          <p:nvPr>
            <p:ph type="title"/>
          </p:nvPr>
        </p:nvSpPr>
        <p:spPr>
          <a:xfrm>
            <a:off x="468000" y="351163"/>
            <a:ext cx="8171999" cy="410788"/>
          </a:xfrm>
        </p:spPr>
        <p:txBody>
          <a:bodyPr anchor="ctr" anchorCtr="0"/>
          <a:lstStyle/>
          <a:p>
            <a:r>
              <a:rPr lang="nl-NL"/>
              <a:t>Click to edit Master title style</a:t>
            </a:r>
          </a:p>
        </p:txBody>
      </p:sp>
      <p:sp>
        <p:nvSpPr>
          <p:cNvPr id="7" name="Slide Number Placeholder 6"/>
          <p:cNvSpPr>
            <a:spLocks noGrp="1"/>
          </p:cNvSpPr>
          <p:nvPr>
            <p:ph type="sldNum" sz="quarter" idx="12"/>
          </p:nvPr>
        </p:nvSpPr>
        <p:spPr/>
        <p:txBody>
          <a:bodyPr/>
          <a:lstStyle>
            <a:lvl1pPr>
              <a:defRPr>
                <a:solidFill>
                  <a:schemeClr val="accent1"/>
                </a:solidFill>
              </a:defRPr>
            </a:lvl1pPr>
          </a:lstStyle>
          <a:p>
            <a:fld id="{C31F7836-E4B3-4985-A8BA-D04AF4A8C90B}" type="slidenum">
              <a:rPr lang="nl-NL" smtClean="0"/>
              <a:pPr/>
              <a:t>‹#›</a:t>
            </a:fld>
            <a:endParaRPr lang="nl-NL"/>
          </a:p>
        </p:txBody>
      </p:sp>
      <p:sp>
        <p:nvSpPr>
          <p:cNvPr id="8" name="Content Placeholder 2"/>
          <p:cNvSpPr>
            <a:spLocks noGrp="1"/>
          </p:cNvSpPr>
          <p:nvPr>
            <p:ph sz="half" idx="1"/>
          </p:nvPr>
        </p:nvSpPr>
        <p:spPr>
          <a:xfrm>
            <a:off x="468000" y="891412"/>
            <a:ext cx="3960000" cy="3780000"/>
          </a:xfrm>
        </p:spPr>
        <p:txBody>
          <a:bodyPr lIns="0" tIns="0" rIns="0" bIns="0">
            <a:normAutofit/>
          </a:bodyPr>
          <a:lstStyle>
            <a:lvl1pPr>
              <a:lnSpc>
                <a:spcPct val="100000"/>
              </a:lnSpc>
              <a:spcAft>
                <a:spcPts val="600"/>
              </a:spcAft>
              <a:buClr>
                <a:schemeClr val="accent1"/>
              </a:buClr>
              <a:defRPr sz="1600"/>
            </a:lvl1pPr>
            <a:lvl2pPr>
              <a:lnSpc>
                <a:spcPct val="100000"/>
              </a:lnSpc>
              <a:spcAft>
                <a:spcPts val="600"/>
              </a:spcAft>
              <a:buClr>
                <a:schemeClr val="accent1"/>
              </a:buClr>
              <a:defRPr sz="1600"/>
            </a:lvl2pPr>
            <a:lvl3pPr>
              <a:lnSpc>
                <a:spcPct val="100000"/>
              </a:lnSpc>
              <a:spcAft>
                <a:spcPts val="600"/>
              </a:spcAft>
              <a:buClr>
                <a:schemeClr val="accent1"/>
              </a:buClr>
              <a:defRPr sz="1600"/>
            </a:lvl3pPr>
            <a:lvl4pPr>
              <a:lnSpc>
                <a:spcPct val="100000"/>
              </a:lnSpc>
              <a:spcAft>
                <a:spcPts val="600"/>
              </a:spcAft>
              <a:buClr>
                <a:schemeClr val="accent1"/>
              </a:buClr>
              <a:defRPr sz="1600"/>
            </a:lvl4pPr>
            <a:lvl5pPr>
              <a:lnSpc>
                <a:spcPct val="100000"/>
              </a:lnSpc>
              <a:spcAft>
                <a:spcPts val="600"/>
              </a:spcAft>
              <a:buClr>
                <a:schemeClr val="accent1"/>
              </a:buClr>
              <a:defRPr sz="1600"/>
            </a:lvl5pPr>
            <a:lvl6pPr>
              <a:defRPr sz="1800"/>
            </a:lvl6pPr>
            <a:lvl7pPr>
              <a:defRPr sz="1800"/>
            </a:lvl7pPr>
            <a:lvl8pPr>
              <a:defRPr sz="1800"/>
            </a:lvl8pPr>
            <a:lvl9pPr>
              <a:defRPr sz="1800"/>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p>
        </p:txBody>
      </p:sp>
      <p:sp>
        <p:nvSpPr>
          <p:cNvPr id="3" name="Picture Placeholder 3">
            <a:extLst>
              <a:ext uri="{FF2B5EF4-FFF2-40B4-BE49-F238E27FC236}">
                <a16:creationId xmlns:a16="http://schemas.microsoft.com/office/drawing/2014/main" id="{7DB9C345-7270-9A2D-EB67-61D12D33165C}"/>
              </a:ext>
            </a:extLst>
          </p:cNvPr>
          <p:cNvSpPr>
            <a:spLocks noGrp="1"/>
          </p:cNvSpPr>
          <p:nvPr>
            <p:ph type="pic" sz="quarter" idx="13" hasCustomPrompt="1"/>
          </p:nvPr>
        </p:nvSpPr>
        <p:spPr>
          <a:xfrm>
            <a:off x="4630423" y="892175"/>
            <a:ext cx="3974025" cy="3779838"/>
          </a:xfrm>
          <a:blipFill>
            <a:blip r:embed="rId2"/>
            <a:stretch>
              <a:fillRect/>
            </a:stretch>
          </a:blipFill>
        </p:spPr>
        <p:txBody>
          <a:bodyPr/>
          <a:lstStyle>
            <a:lvl1pPr marL="0" indent="0">
              <a:buNone/>
              <a:defRPr/>
            </a:lvl1pPr>
          </a:lstStyle>
          <a:p>
            <a:r>
              <a:rPr lang="nl-NL"/>
              <a:t>       </a:t>
            </a:r>
          </a:p>
        </p:txBody>
      </p:sp>
    </p:spTree>
    <p:extLst>
      <p:ext uri="{BB962C8B-B14F-4D97-AF65-F5344CB8AC3E}">
        <p14:creationId xmlns:p14="http://schemas.microsoft.com/office/powerpoint/2010/main" val="568762496"/>
      </p:ext>
    </p:extLst>
  </p:cSld>
  <p:clrMapOvr>
    <a:masterClrMapping/>
  </p:clrMapOvr>
  <p:transition spd="slow"/>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 Unequal">
    <p:spTree>
      <p:nvGrpSpPr>
        <p:cNvPr id="1" name=""/>
        <p:cNvGrpSpPr/>
        <p:nvPr/>
      </p:nvGrpSpPr>
      <p:grpSpPr>
        <a:xfrm>
          <a:off x="0" y="0"/>
          <a:ext cx="0" cy="0"/>
          <a:chOff x="0" y="0"/>
          <a:chExt cx="0" cy="0"/>
        </a:xfrm>
      </p:grpSpPr>
      <p:sp>
        <p:nvSpPr>
          <p:cNvPr id="2" name="Title 1"/>
          <p:cNvSpPr>
            <a:spLocks noGrp="1"/>
          </p:cNvSpPr>
          <p:nvPr>
            <p:ph type="title"/>
          </p:nvPr>
        </p:nvSpPr>
        <p:spPr>
          <a:xfrm>
            <a:off x="468000" y="351163"/>
            <a:ext cx="8171999" cy="410788"/>
          </a:xfrm>
        </p:spPr>
        <p:txBody>
          <a:bodyPr anchor="ctr" anchorCtr="0"/>
          <a:lstStyle/>
          <a:p>
            <a:r>
              <a:rPr lang="nl-NL"/>
              <a:t>Click to edit Master title style</a:t>
            </a:r>
          </a:p>
        </p:txBody>
      </p:sp>
      <p:sp>
        <p:nvSpPr>
          <p:cNvPr id="3" name="Content Placeholder 2"/>
          <p:cNvSpPr>
            <a:spLocks noGrp="1"/>
          </p:cNvSpPr>
          <p:nvPr>
            <p:ph sz="half" idx="1"/>
          </p:nvPr>
        </p:nvSpPr>
        <p:spPr>
          <a:xfrm>
            <a:off x="468000" y="891412"/>
            <a:ext cx="3240000" cy="3784278"/>
          </a:xfrm>
        </p:spPr>
        <p:txBody>
          <a:bodyPr lIns="0" tIns="0" rIns="0" bIns="0">
            <a:normAutofit/>
          </a:bodyPr>
          <a:lstStyle>
            <a:lvl1pPr>
              <a:lnSpc>
                <a:spcPct val="100000"/>
              </a:lnSpc>
              <a:spcAft>
                <a:spcPts val="600"/>
              </a:spcAft>
              <a:buClr>
                <a:schemeClr val="accent1"/>
              </a:buClr>
              <a:defRPr sz="1600"/>
            </a:lvl1pPr>
            <a:lvl2pPr>
              <a:lnSpc>
                <a:spcPct val="100000"/>
              </a:lnSpc>
              <a:spcAft>
                <a:spcPts val="600"/>
              </a:spcAft>
              <a:buClr>
                <a:schemeClr val="accent1"/>
              </a:buClr>
              <a:defRPr sz="1600"/>
            </a:lvl2pPr>
            <a:lvl3pPr>
              <a:lnSpc>
                <a:spcPct val="100000"/>
              </a:lnSpc>
              <a:spcAft>
                <a:spcPts val="600"/>
              </a:spcAft>
              <a:buClr>
                <a:schemeClr val="accent1"/>
              </a:buClr>
              <a:defRPr sz="1600"/>
            </a:lvl3pPr>
            <a:lvl4pPr>
              <a:lnSpc>
                <a:spcPct val="100000"/>
              </a:lnSpc>
              <a:spcAft>
                <a:spcPts val="600"/>
              </a:spcAft>
              <a:buClr>
                <a:schemeClr val="accent1"/>
              </a:buClr>
              <a:defRPr sz="1600"/>
            </a:lvl4pPr>
            <a:lvl5pPr>
              <a:lnSpc>
                <a:spcPct val="100000"/>
              </a:lnSpc>
              <a:spcAft>
                <a:spcPts val="600"/>
              </a:spcAft>
              <a:buClr>
                <a:schemeClr val="accent1"/>
              </a:buClr>
              <a:defRPr sz="1600"/>
            </a:lvl5pPr>
            <a:lvl6pPr>
              <a:defRPr sz="1800"/>
            </a:lvl6pPr>
            <a:lvl7pPr>
              <a:defRPr sz="1800"/>
            </a:lvl7pPr>
            <a:lvl8pPr>
              <a:defRPr sz="1800"/>
            </a:lvl8pPr>
            <a:lvl9pPr>
              <a:defRPr sz="1800"/>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p>
        </p:txBody>
      </p:sp>
      <p:sp>
        <p:nvSpPr>
          <p:cNvPr id="7" name="Slide Number Placeholder 6"/>
          <p:cNvSpPr>
            <a:spLocks noGrp="1"/>
          </p:cNvSpPr>
          <p:nvPr>
            <p:ph type="sldNum" sz="quarter" idx="12"/>
          </p:nvPr>
        </p:nvSpPr>
        <p:spPr/>
        <p:txBody>
          <a:bodyPr/>
          <a:lstStyle>
            <a:lvl1pPr>
              <a:defRPr>
                <a:solidFill>
                  <a:schemeClr val="accent1"/>
                </a:solidFill>
              </a:defRPr>
            </a:lvl1pPr>
          </a:lstStyle>
          <a:p>
            <a:fld id="{C31F7836-E4B3-4985-A8BA-D04AF4A8C90B}" type="slidenum">
              <a:rPr lang="nl-NL" smtClean="0"/>
              <a:pPr/>
              <a:t>‹#›</a:t>
            </a:fld>
            <a:endParaRPr lang="nl-NL"/>
          </a:p>
        </p:txBody>
      </p:sp>
      <p:sp>
        <p:nvSpPr>
          <p:cNvPr id="6" name="Content Placeholder 5"/>
          <p:cNvSpPr>
            <a:spLocks noGrp="1"/>
          </p:cNvSpPr>
          <p:nvPr>
            <p:ph sz="quarter" idx="13"/>
          </p:nvPr>
        </p:nvSpPr>
        <p:spPr>
          <a:xfrm>
            <a:off x="3964610" y="896957"/>
            <a:ext cx="4679950" cy="3778734"/>
          </a:xfrm>
        </p:spPr>
        <p:txBody>
          <a:bodyPr lIns="0" tIns="0" rIns="0" bIns="0">
            <a:normAutofit/>
          </a:bodyPr>
          <a:lstStyle>
            <a:lvl1pPr>
              <a:lnSpc>
                <a:spcPct val="100000"/>
              </a:lnSpc>
              <a:spcAft>
                <a:spcPts val="600"/>
              </a:spcAft>
              <a:buClr>
                <a:schemeClr val="accent1"/>
              </a:buClr>
              <a:defRPr sz="1600"/>
            </a:lvl1pPr>
            <a:lvl2pPr>
              <a:lnSpc>
                <a:spcPct val="100000"/>
              </a:lnSpc>
              <a:spcAft>
                <a:spcPts val="600"/>
              </a:spcAft>
              <a:buClr>
                <a:schemeClr val="accent1"/>
              </a:buClr>
              <a:defRPr sz="1600"/>
            </a:lvl2pPr>
            <a:lvl3pPr>
              <a:lnSpc>
                <a:spcPct val="100000"/>
              </a:lnSpc>
              <a:spcAft>
                <a:spcPts val="600"/>
              </a:spcAft>
              <a:buClr>
                <a:schemeClr val="accent1"/>
              </a:buClr>
              <a:defRPr sz="1600"/>
            </a:lvl3pPr>
            <a:lvl4pPr>
              <a:lnSpc>
                <a:spcPct val="100000"/>
              </a:lnSpc>
              <a:spcAft>
                <a:spcPts val="600"/>
              </a:spcAft>
              <a:buClr>
                <a:schemeClr val="accent1"/>
              </a:buClr>
              <a:defRPr sz="1600"/>
            </a:lvl4pPr>
            <a:lvl5pPr>
              <a:lnSpc>
                <a:spcPct val="100000"/>
              </a:lnSpc>
              <a:spcAft>
                <a:spcPts val="600"/>
              </a:spcAft>
              <a:buClr>
                <a:schemeClr val="accent1"/>
              </a:buClr>
              <a:defRPr sz="1600"/>
            </a:lvl5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p>
        </p:txBody>
      </p:sp>
    </p:spTree>
    <p:extLst>
      <p:ext uri="{BB962C8B-B14F-4D97-AF65-F5344CB8AC3E}">
        <p14:creationId xmlns:p14="http://schemas.microsoft.com/office/powerpoint/2010/main" val="4244886320"/>
      </p:ext>
    </p:extLst>
  </p:cSld>
  <p:clrMapOvr>
    <a:masterClrMapping/>
  </p:clrMapOvr>
  <p:transition spd="slow"/>
  <p:hf hdr="0" ftr="0" dt="0"/>
  <p:extLst>
    <p:ext uri="{DCECCB84-F9BA-43D5-87BE-67443E8EF086}">
      <p15:sldGuideLst xmlns:p15="http://schemas.microsoft.com/office/powerpoint/2012/main">
        <p15:guide id="1" orient="horz" pos="1620" userDrawn="1">
          <p15:clr>
            <a:srgbClr val="FBAE40"/>
          </p15:clr>
        </p15:guide>
        <p15:guide id="2" pos="5442"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edia Slide">
    <p:spTree>
      <p:nvGrpSpPr>
        <p:cNvPr id="1" name=""/>
        <p:cNvGrpSpPr/>
        <p:nvPr/>
      </p:nvGrpSpPr>
      <p:grpSpPr>
        <a:xfrm>
          <a:off x="0" y="0"/>
          <a:ext cx="0" cy="0"/>
          <a:chOff x="0" y="0"/>
          <a:chExt cx="0" cy="0"/>
        </a:xfrm>
      </p:grpSpPr>
      <p:sp>
        <p:nvSpPr>
          <p:cNvPr id="2" name="Title 1"/>
          <p:cNvSpPr>
            <a:spLocks noGrp="1"/>
          </p:cNvSpPr>
          <p:nvPr>
            <p:ph type="title"/>
          </p:nvPr>
        </p:nvSpPr>
        <p:spPr>
          <a:xfrm>
            <a:off x="468000" y="351163"/>
            <a:ext cx="8171999" cy="410788"/>
          </a:xfrm>
        </p:spPr>
        <p:txBody>
          <a:bodyPr anchor="ctr"/>
          <a:lstStyle/>
          <a:p>
            <a:r>
              <a:rPr lang="nl-NL"/>
              <a:t>Click to edit Master title style</a:t>
            </a:r>
          </a:p>
        </p:txBody>
      </p:sp>
      <p:sp>
        <p:nvSpPr>
          <p:cNvPr id="3" name="Slide Number Placeholder 2"/>
          <p:cNvSpPr>
            <a:spLocks noGrp="1"/>
          </p:cNvSpPr>
          <p:nvPr>
            <p:ph type="sldNum" sz="quarter" idx="10"/>
          </p:nvPr>
        </p:nvSpPr>
        <p:spPr/>
        <p:txBody>
          <a:bodyPr/>
          <a:lstStyle>
            <a:lvl1pPr>
              <a:defRPr>
                <a:solidFill>
                  <a:schemeClr val="accent1"/>
                </a:solidFill>
              </a:defRPr>
            </a:lvl1pPr>
          </a:lstStyle>
          <a:p>
            <a:fld id="{C31F7836-E4B3-4985-A8BA-D04AF4A8C90B}" type="slidenum">
              <a:rPr lang="nl-NL" smtClean="0"/>
              <a:pPr/>
              <a:t>‹#›</a:t>
            </a:fld>
            <a:endParaRPr lang="nl-NL"/>
          </a:p>
        </p:txBody>
      </p:sp>
      <p:sp>
        <p:nvSpPr>
          <p:cNvPr id="5" name="Media Placeholder 4"/>
          <p:cNvSpPr>
            <a:spLocks noGrp="1"/>
          </p:cNvSpPr>
          <p:nvPr>
            <p:ph type="media" sz="quarter" idx="11"/>
          </p:nvPr>
        </p:nvSpPr>
        <p:spPr>
          <a:xfrm>
            <a:off x="468314" y="842162"/>
            <a:ext cx="8172000" cy="3828718"/>
          </a:xfrm>
        </p:spPr>
        <p:txBody>
          <a:bodyPr/>
          <a:lstStyle/>
          <a:p>
            <a:r>
              <a:rPr lang="nl-NL"/>
              <a:t>Click icon to add media</a:t>
            </a:r>
          </a:p>
        </p:txBody>
      </p:sp>
    </p:spTree>
    <p:extLst>
      <p:ext uri="{BB962C8B-B14F-4D97-AF65-F5344CB8AC3E}">
        <p14:creationId xmlns:p14="http://schemas.microsoft.com/office/powerpoint/2010/main" val="2632609422"/>
      </p:ext>
    </p:extLst>
  </p:cSld>
  <p:clrMapOvr>
    <a:masterClrMapping/>
  </p:clrMapOvr>
  <p:transition spd="slow"/>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999" y="351163"/>
            <a:ext cx="8172000" cy="410788"/>
          </a:xfrm>
          <a:prstGeom prst="rect">
            <a:avLst/>
          </a:prstGeom>
        </p:spPr>
        <p:txBody>
          <a:bodyPr vert="horz" lIns="0" tIns="45720" rIns="0" bIns="45720" rtlCol="0" anchor="ctr" anchorCtr="0">
            <a:normAutofit/>
          </a:bodyPr>
          <a:lstStyle/>
          <a:p>
            <a:r>
              <a:rPr lang="nl-NL"/>
              <a:t>Click to edit Master title style</a:t>
            </a:r>
          </a:p>
        </p:txBody>
      </p:sp>
      <p:sp>
        <p:nvSpPr>
          <p:cNvPr id="3" name="Text Placeholder 2"/>
          <p:cNvSpPr>
            <a:spLocks noGrp="1"/>
          </p:cNvSpPr>
          <p:nvPr>
            <p:ph type="body" idx="1"/>
          </p:nvPr>
        </p:nvSpPr>
        <p:spPr>
          <a:xfrm>
            <a:off x="468000" y="891412"/>
            <a:ext cx="8172566" cy="3780000"/>
          </a:xfrm>
          <a:prstGeom prst="rect">
            <a:avLst/>
          </a:prstGeom>
        </p:spPr>
        <p:txBody>
          <a:bodyPr vert="horz" lIns="91440" tIns="45720" rIns="91440" bIns="45720" rtlCol="0">
            <a:normAutofit/>
          </a:body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p>
        </p:txBody>
      </p:sp>
      <p:sp>
        <p:nvSpPr>
          <p:cNvPr id="6" name="Slide Number Placeholder 5"/>
          <p:cNvSpPr>
            <a:spLocks noGrp="1"/>
          </p:cNvSpPr>
          <p:nvPr>
            <p:ph type="sldNum" sz="quarter" idx="4"/>
          </p:nvPr>
        </p:nvSpPr>
        <p:spPr>
          <a:xfrm>
            <a:off x="467544" y="4831200"/>
            <a:ext cx="180000" cy="135000"/>
          </a:xfrm>
          <a:prstGeom prst="rect">
            <a:avLst/>
          </a:prstGeom>
        </p:spPr>
        <p:txBody>
          <a:bodyPr vert="horz" lIns="0" tIns="0" rIns="0" bIns="0" rtlCol="0" anchor="ctr"/>
          <a:lstStyle>
            <a:lvl1pPr algn="l">
              <a:defRPr sz="900">
                <a:solidFill>
                  <a:schemeClr val="bg2"/>
                </a:solidFill>
                <a:latin typeface="Arial" pitchFamily="34" charset="0"/>
                <a:cs typeface="Arial" pitchFamily="34" charset="0"/>
              </a:defRPr>
            </a:lvl1pPr>
          </a:lstStyle>
          <a:p>
            <a:fld id="{C31F7836-E4B3-4985-A8BA-D04AF4A8C90B}" type="slidenum">
              <a:rPr lang="nl-NL" smtClean="0"/>
              <a:pPr/>
              <a:t>‹#›</a:t>
            </a:fld>
            <a:endParaRPr lang="nl-NL"/>
          </a:p>
        </p:txBody>
      </p:sp>
      <p:sp>
        <p:nvSpPr>
          <p:cNvPr id="7" name="Footer"/>
          <p:cNvSpPr txBox="1"/>
          <p:nvPr/>
        </p:nvSpPr>
        <p:spPr>
          <a:xfrm>
            <a:off x="720000" y="4831200"/>
            <a:ext cx="4320000" cy="135000"/>
          </a:xfrm>
          <a:prstGeom prst="rect">
            <a:avLst/>
          </a:prstGeom>
          <a:noFill/>
        </p:spPr>
        <p:txBody>
          <a:bodyPr wrap="square" lIns="0" tIns="0" rIns="0" bIns="0" rtlCol="0" anchor="ctr" anchorCtr="0">
            <a:noAutofit/>
          </a:bodyPr>
          <a:lstStyle/>
          <a:p>
            <a:r>
              <a:rPr lang="nl-NL" sz="900">
                <a:solidFill>
                  <a:srgbClr val="00577E"/>
                </a:solidFill>
                <a:latin typeface="Arial" pitchFamily="34" charset="0"/>
                <a:cs typeface="Arial" pitchFamily="34" charset="0"/>
              </a:rPr>
              <a:t>Rapportage enquete resultaten | 14 februari 2025</a:t>
            </a:r>
          </a:p>
        </p:txBody>
      </p:sp>
      <p:pic>
        <p:nvPicPr>
          <p:cNvPr id="8" name="pic_line">
            <a:extLst>
              <a:ext uri="{FF2B5EF4-FFF2-40B4-BE49-F238E27FC236}">
                <a16:creationId xmlns:a16="http://schemas.microsoft.com/office/drawing/2014/main" id="{188199BB-E015-F5A0-8856-71B4344EDC88}"/>
              </a:ext>
            </a:extLst>
          </p:cNvPr>
          <p:cNvPicPr>
            <a:picLocks noChangeAspect="1"/>
          </p:cNvPicPr>
          <p:nvPr userDrawn="1"/>
        </p:nvPicPr>
        <p:blipFill>
          <a:blip r:embed="rId21"/>
          <a:stretch>
            <a:fillRect/>
          </a:stretch>
        </p:blipFill>
        <p:spPr>
          <a:xfrm>
            <a:off x="0" y="0"/>
            <a:ext cx="9143686" cy="182874"/>
          </a:xfrm>
          <a:prstGeom prst="rect">
            <a:avLst/>
          </a:prstGeom>
        </p:spPr>
      </p:pic>
      <p:pic>
        <p:nvPicPr>
          <p:cNvPr id="10" name="Logo">
            <a:extLst>
              <a:ext uri="{FF2B5EF4-FFF2-40B4-BE49-F238E27FC236}">
                <a16:creationId xmlns:a16="http://schemas.microsoft.com/office/drawing/2014/main" id="{DAE95CAA-8E72-DF4E-0AD9-A251BD243951}"/>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7234016" y="4842001"/>
            <a:ext cx="1387986" cy="144036"/>
          </a:xfrm>
          <a:prstGeom prst="rect">
            <a:avLst/>
          </a:prstGeom>
        </p:spPr>
      </p:pic>
    </p:spTree>
    <p:extLst>
      <p:ext uri="{BB962C8B-B14F-4D97-AF65-F5344CB8AC3E}">
        <p14:creationId xmlns:p14="http://schemas.microsoft.com/office/powerpoint/2010/main" val="3201684575"/>
      </p:ext>
    </p:extLst>
  </p:cSld>
  <p:clrMap bg1="lt1" tx1="dk1" bg2="lt2" tx2="dk2" accent1="accent1" accent2="accent2" accent3="accent3" accent4="accent4" accent5="accent5" accent6="accent6" hlink="hlink" folHlink="folHlink"/>
  <p:sldLayoutIdLst>
    <p:sldLayoutId id="2147483725" r:id="rId1"/>
    <p:sldLayoutId id="2147483665" r:id="rId2"/>
    <p:sldLayoutId id="2147483698" r:id="rId3"/>
    <p:sldLayoutId id="2147483650" r:id="rId4"/>
    <p:sldLayoutId id="2147483674" r:id="rId5"/>
    <p:sldLayoutId id="2147483672" r:id="rId6"/>
    <p:sldLayoutId id="2147483697" r:id="rId7"/>
    <p:sldLayoutId id="2147483664" r:id="rId8"/>
    <p:sldLayoutId id="2147483712" r:id="rId9"/>
    <p:sldLayoutId id="2147483724" r:id="rId10"/>
    <p:sldLayoutId id="2147483717" r:id="rId11"/>
    <p:sldLayoutId id="2147483713" r:id="rId12"/>
    <p:sldLayoutId id="2147483714" r:id="rId13"/>
    <p:sldLayoutId id="2147483715" r:id="rId14"/>
    <p:sldLayoutId id="2147483720" r:id="rId15"/>
    <p:sldLayoutId id="2147483722" r:id="rId16"/>
    <p:sldLayoutId id="2147483723" r:id="rId17"/>
    <p:sldLayoutId id="2147483721" r:id="rId18"/>
    <p:sldLayoutId id="2147483726" r:id="rId19"/>
  </p:sldLayoutIdLst>
  <p:transition spd="slow"/>
  <p:hf hdr="0" ftr="0" dt="0"/>
  <p:txStyles>
    <p:titleStyle>
      <a:lvl1pPr algn="l" defTabSz="914400" rtl="0" eaLnBrk="1" latinLnBrk="0" hangingPunct="1">
        <a:spcBef>
          <a:spcPct val="0"/>
        </a:spcBef>
        <a:buNone/>
        <a:defRPr sz="2800" b="1" kern="1200">
          <a:solidFill>
            <a:srgbClr val="00577E"/>
          </a:solidFill>
          <a:latin typeface="Arial" pitchFamily="34" charset="0"/>
          <a:ea typeface="+mj-ea"/>
          <a:cs typeface="Arial" pitchFamily="34" charset="0"/>
        </a:defRPr>
      </a:lvl1pPr>
    </p:titleStyle>
    <p:bodyStyle>
      <a:lvl1pPr marL="270000" indent="-270000" algn="l" defTabSz="914400" rtl="0" eaLnBrk="1" latinLnBrk="0" hangingPunct="1">
        <a:spcBef>
          <a:spcPts val="0"/>
        </a:spcBef>
        <a:buClr>
          <a:schemeClr val="bg2"/>
        </a:buClr>
        <a:buSzPct val="80000"/>
        <a:buFont typeface="Wingdings" pitchFamily="2" charset="2"/>
        <a:buChar char="n"/>
        <a:defRPr sz="1400" kern="1200">
          <a:solidFill>
            <a:srgbClr val="00577E"/>
          </a:solidFill>
          <a:latin typeface="Arial" pitchFamily="34" charset="0"/>
          <a:ea typeface="+mn-ea"/>
          <a:cs typeface="Arial" pitchFamily="34" charset="0"/>
        </a:defRPr>
      </a:lvl1pPr>
      <a:lvl2pPr marL="540000" indent="-270000" algn="l" defTabSz="914400" rtl="0" eaLnBrk="1" latinLnBrk="0" hangingPunct="1">
        <a:spcBef>
          <a:spcPts val="0"/>
        </a:spcBef>
        <a:buClr>
          <a:schemeClr val="bg2"/>
        </a:buClr>
        <a:buSzPct val="70000"/>
        <a:buFont typeface="Wingdings" pitchFamily="2" charset="2"/>
        <a:buChar char="n"/>
        <a:defRPr sz="1400" kern="1200">
          <a:solidFill>
            <a:srgbClr val="00577E"/>
          </a:solidFill>
          <a:latin typeface="Arial" pitchFamily="34" charset="0"/>
          <a:ea typeface="+mn-ea"/>
          <a:cs typeface="Arial" pitchFamily="34" charset="0"/>
        </a:defRPr>
      </a:lvl2pPr>
      <a:lvl3pPr marL="810000" indent="-270000" algn="l" defTabSz="914400" rtl="0" eaLnBrk="1" latinLnBrk="0" hangingPunct="1">
        <a:spcBef>
          <a:spcPts val="0"/>
        </a:spcBef>
        <a:buClr>
          <a:schemeClr val="bg2"/>
        </a:buClr>
        <a:buSzPct val="70000"/>
        <a:buFont typeface="Wingdings" pitchFamily="2" charset="2"/>
        <a:buChar char=""/>
        <a:defRPr sz="1400" kern="1200">
          <a:solidFill>
            <a:srgbClr val="00577E"/>
          </a:solidFill>
          <a:latin typeface="Arial" pitchFamily="34" charset="0"/>
          <a:ea typeface="+mn-ea"/>
          <a:cs typeface="Arial" pitchFamily="34" charset="0"/>
        </a:defRPr>
      </a:lvl3pPr>
      <a:lvl4pPr marL="1080000" indent="-270000" algn="l" defTabSz="914400" rtl="0" eaLnBrk="1" latinLnBrk="0" hangingPunct="1">
        <a:spcBef>
          <a:spcPts val="0"/>
        </a:spcBef>
        <a:buClr>
          <a:schemeClr val="bg2"/>
        </a:buClr>
        <a:buSzPct val="70000"/>
        <a:buFont typeface="Wingdings" pitchFamily="2" charset="2"/>
        <a:buChar char=""/>
        <a:defRPr sz="1400" kern="1200">
          <a:solidFill>
            <a:srgbClr val="00577E"/>
          </a:solidFill>
          <a:latin typeface="Arial" pitchFamily="34" charset="0"/>
          <a:ea typeface="+mn-ea"/>
          <a:cs typeface="Arial" pitchFamily="34" charset="0"/>
        </a:defRPr>
      </a:lvl4pPr>
      <a:lvl5pPr marL="1350000" indent="-270000" algn="l" defTabSz="914400" rtl="0" eaLnBrk="1" latinLnBrk="0" hangingPunct="1">
        <a:spcBef>
          <a:spcPts val="0"/>
        </a:spcBef>
        <a:buClr>
          <a:schemeClr val="bg2"/>
        </a:buClr>
        <a:buSzPct val="70000"/>
        <a:buFont typeface="Wingdings" pitchFamily="2" charset="2"/>
        <a:buChar char=""/>
        <a:defRPr sz="1400" kern="1200">
          <a:solidFill>
            <a:srgbClr val="00577E"/>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95" userDrawn="1">
          <p15:clr>
            <a:srgbClr val="F26B43"/>
          </p15:clr>
        </p15:guide>
        <p15:guide id="3" pos="545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chart" Target="../charts/chart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chart" Target="../charts/chart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image" Target="../media/image24.pn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5.jpe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chart" Target="../charts/chart3.xml"/><Relationship Id="rId1" Type="http://schemas.openxmlformats.org/officeDocument/2006/relationships/slideLayout" Target="../slideLayouts/slideLayout4.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chart" Target="../charts/chart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1501E-7C2C-DF28-2A0D-959449452F67}"/>
              </a:ext>
            </a:extLst>
          </p:cNvPr>
          <p:cNvSpPr>
            <a:spLocks noGrp="1"/>
          </p:cNvSpPr>
          <p:nvPr>
            <p:ph type="ctrTitle"/>
          </p:nvPr>
        </p:nvSpPr>
        <p:spPr>
          <a:xfrm>
            <a:off x="810000" y="1476173"/>
            <a:ext cx="6930352" cy="407094"/>
          </a:xfrm>
        </p:spPr>
        <p:txBody>
          <a:bodyPr vert="horz" lIns="0" tIns="0" rIns="0" bIns="0" rtlCol="0" anchor="t" anchorCtr="0">
            <a:noAutofit/>
          </a:bodyPr>
          <a:lstStyle/>
          <a:p>
            <a:r>
              <a:rPr lang="en-US" sz="2400" b="1">
                <a:latin typeface="Calibri"/>
                <a:ea typeface="Calibri"/>
                <a:cs typeface="Calibri"/>
              </a:rPr>
              <a:t>Rapportage </a:t>
            </a:r>
            <a:r>
              <a:rPr lang="en-US" sz="2400" b="1" err="1">
                <a:latin typeface="Calibri"/>
                <a:ea typeface="Calibri"/>
                <a:cs typeface="Calibri"/>
              </a:rPr>
              <a:t>enquête</a:t>
            </a:r>
            <a:r>
              <a:rPr lang="en-US" sz="2400" b="1">
                <a:latin typeface="Calibri"/>
                <a:ea typeface="Calibri"/>
                <a:cs typeface="Calibri"/>
              </a:rPr>
              <a:t> </a:t>
            </a:r>
            <a:r>
              <a:rPr lang="en-US" sz="2400" b="1" err="1">
                <a:latin typeface="Calibri"/>
                <a:ea typeface="Calibri"/>
                <a:cs typeface="Calibri"/>
              </a:rPr>
              <a:t>resultaten</a:t>
            </a:r>
            <a:endParaRPr lang="en-US" sz="2400" b="1">
              <a:latin typeface="Calibri"/>
              <a:ea typeface="Calibri"/>
              <a:cs typeface="Calibri"/>
            </a:endParaRPr>
          </a:p>
        </p:txBody>
      </p:sp>
      <p:sp>
        <p:nvSpPr>
          <p:cNvPr id="3" name="Subtitle 2">
            <a:extLst>
              <a:ext uri="{FF2B5EF4-FFF2-40B4-BE49-F238E27FC236}">
                <a16:creationId xmlns:a16="http://schemas.microsoft.com/office/drawing/2014/main" id="{11C69836-ABA5-0CD0-CEBF-D5F2560512F5}"/>
              </a:ext>
            </a:extLst>
          </p:cNvPr>
          <p:cNvSpPr>
            <a:spLocks noGrp="1"/>
          </p:cNvSpPr>
          <p:nvPr>
            <p:ph type="subTitle" idx="1"/>
          </p:nvPr>
        </p:nvSpPr>
        <p:spPr>
          <a:xfrm>
            <a:off x="810000" y="1991328"/>
            <a:ext cx="4986136" cy="292390"/>
          </a:xfrm>
        </p:spPr>
        <p:txBody>
          <a:bodyPr wrap="square" anchor="t">
            <a:noAutofit/>
          </a:bodyPr>
          <a:lstStyle/>
          <a:p>
            <a:pPr>
              <a:spcAft>
                <a:spcPts val="600"/>
              </a:spcAft>
            </a:pPr>
            <a:r>
              <a:rPr lang="en-US" sz="1600" err="1">
                <a:latin typeface="Arial"/>
                <a:cs typeface="Arial"/>
              </a:rPr>
              <a:t>Mobiliteitsprogramma</a:t>
            </a:r>
            <a:r>
              <a:rPr lang="en-US" sz="1600">
                <a:latin typeface="Arial"/>
                <a:cs typeface="Arial"/>
              </a:rPr>
              <a:t> </a:t>
            </a:r>
            <a:r>
              <a:rPr lang="en-US" sz="1600" err="1">
                <a:latin typeface="Arial"/>
                <a:cs typeface="Arial"/>
              </a:rPr>
              <a:t>gemeente</a:t>
            </a:r>
            <a:r>
              <a:rPr lang="en-US" sz="1600">
                <a:latin typeface="Arial"/>
                <a:cs typeface="Arial"/>
              </a:rPr>
              <a:t> Oegstgeest</a:t>
            </a:r>
            <a:endParaRPr lang="en-US" sz="1600" err="1"/>
          </a:p>
        </p:txBody>
      </p:sp>
      <p:sp>
        <p:nvSpPr>
          <p:cNvPr id="4" name="Titel 1">
            <a:extLst>
              <a:ext uri="{FF2B5EF4-FFF2-40B4-BE49-F238E27FC236}">
                <a16:creationId xmlns:a16="http://schemas.microsoft.com/office/drawing/2014/main" id="{71C193CE-AA0C-B191-FE9E-5B737A02FDF2}"/>
              </a:ext>
            </a:extLst>
          </p:cNvPr>
          <p:cNvSpPr txBox="1">
            <a:spLocks/>
          </p:cNvSpPr>
          <p:nvPr/>
        </p:nvSpPr>
        <p:spPr>
          <a:xfrm>
            <a:off x="810001" y="1485544"/>
            <a:ext cx="6930352" cy="407094"/>
          </a:xfrm>
          <a:prstGeom prst="rect">
            <a:avLst/>
          </a:prstGeom>
        </p:spPr>
        <p:txBody>
          <a:bodyPr vert="horz" lIns="0" tIns="0" rIns="0" bIns="0" rtlCol="0" anchor="t" anchorCtr="0">
            <a:noAutofit/>
          </a:bodyPr>
          <a:lstStyle>
            <a:lvl1pPr algn="l" defTabSz="914400" rtl="0" eaLnBrk="1" latinLnBrk="0" hangingPunct="1">
              <a:lnSpc>
                <a:spcPts val="3400"/>
              </a:lnSpc>
              <a:spcBef>
                <a:spcPct val="0"/>
              </a:spcBef>
              <a:buNone/>
              <a:defRPr sz="2800" b="0" kern="1200">
                <a:solidFill>
                  <a:srgbClr val="00577E"/>
                </a:solidFill>
                <a:latin typeface="Arial" pitchFamily="34" charset="0"/>
                <a:ea typeface="+mj-ea"/>
                <a:cs typeface="Arial" pitchFamily="34" charset="0"/>
              </a:defRPr>
            </a:lvl1pPr>
          </a:lstStyle>
          <a:p>
            <a:r>
              <a:rPr lang="nl-NL"/>
              <a:t>Programma Mobiliteit en Bereikbaarheid</a:t>
            </a:r>
          </a:p>
        </p:txBody>
      </p:sp>
      <p:sp>
        <p:nvSpPr>
          <p:cNvPr id="5" name="Ondertitel 2">
            <a:extLst>
              <a:ext uri="{FF2B5EF4-FFF2-40B4-BE49-F238E27FC236}">
                <a16:creationId xmlns:a16="http://schemas.microsoft.com/office/drawing/2014/main" id="{AE080ED0-AD8A-2BBD-E702-DACB438D78E6}"/>
              </a:ext>
            </a:extLst>
          </p:cNvPr>
          <p:cNvSpPr txBox="1">
            <a:spLocks/>
          </p:cNvSpPr>
          <p:nvPr/>
        </p:nvSpPr>
        <p:spPr>
          <a:xfrm>
            <a:off x="810001" y="2000699"/>
            <a:ext cx="4986136" cy="292390"/>
          </a:xfrm>
          <a:prstGeom prst="rect">
            <a:avLst/>
          </a:prstGeom>
        </p:spPr>
        <p:txBody>
          <a:bodyPr vert="horz" wrap="square" lIns="0" tIns="0" rIns="0" bIns="0" rtlCol="0" anchor="t" anchorCtr="0">
            <a:noAutofit/>
          </a:bodyPr>
          <a:lstStyle>
            <a:lvl1pPr marL="0" indent="0" algn="l" defTabSz="914400" rtl="0" eaLnBrk="1" latinLnBrk="0" hangingPunct="1">
              <a:lnSpc>
                <a:spcPts val="2400"/>
              </a:lnSpc>
              <a:spcBef>
                <a:spcPts val="0"/>
              </a:spcBef>
              <a:buClr>
                <a:schemeClr val="bg2"/>
              </a:buClr>
              <a:buSzPct val="80000"/>
              <a:buFont typeface="Wingdings" pitchFamily="2" charset="2"/>
              <a:buNone/>
              <a:defRPr sz="1800" i="1" kern="1200">
                <a:solidFill>
                  <a:schemeClr val="accent1"/>
                </a:solidFill>
                <a:latin typeface="Arial" pitchFamily="34" charset="0"/>
                <a:ea typeface="+mn-ea"/>
                <a:cs typeface="Arial" pitchFamily="34" charset="0"/>
              </a:defRPr>
            </a:lvl1pPr>
            <a:lvl2pPr marL="457200" indent="0" algn="ctr" defTabSz="914400" rtl="0" eaLnBrk="1" latinLnBrk="0" hangingPunct="1">
              <a:spcBef>
                <a:spcPts val="0"/>
              </a:spcBef>
              <a:buClr>
                <a:schemeClr val="bg2"/>
              </a:buClr>
              <a:buSzPct val="70000"/>
              <a:buFont typeface="Wingdings" pitchFamily="2" charset="2"/>
              <a:buNone/>
              <a:defRPr sz="1400" kern="1200">
                <a:solidFill>
                  <a:schemeClr val="tx1">
                    <a:tint val="75000"/>
                  </a:schemeClr>
                </a:solidFill>
                <a:latin typeface="Arial" pitchFamily="34" charset="0"/>
                <a:ea typeface="+mn-ea"/>
                <a:cs typeface="Arial" pitchFamily="34" charset="0"/>
              </a:defRPr>
            </a:lvl2pPr>
            <a:lvl3pPr marL="914400" indent="0" algn="ctr" defTabSz="914400" rtl="0" eaLnBrk="1" latinLnBrk="0" hangingPunct="1">
              <a:spcBef>
                <a:spcPts val="0"/>
              </a:spcBef>
              <a:buClr>
                <a:schemeClr val="bg2"/>
              </a:buClr>
              <a:buSzPct val="70000"/>
              <a:buFont typeface="Wingdings" pitchFamily="2" charset="2"/>
              <a:buNone/>
              <a:defRPr sz="1400" kern="1200">
                <a:solidFill>
                  <a:schemeClr val="tx1">
                    <a:tint val="75000"/>
                  </a:schemeClr>
                </a:solidFill>
                <a:latin typeface="Arial" pitchFamily="34" charset="0"/>
                <a:ea typeface="+mn-ea"/>
                <a:cs typeface="Arial" pitchFamily="34" charset="0"/>
              </a:defRPr>
            </a:lvl3pPr>
            <a:lvl4pPr marL="1371600" indent="0" algn="ctr" defTabSz="914400" rtl="0" eaLnBrk="1" latinLnBrk="0" hangingPunct="1">
              <a:spcBef>
                <a:spcPts val="0"/>
              </a:spcBef>
              <a:buClr>
                <a:schemeClr val="bg2"/>
              </a:buClr>
              <a:buSzPct val="70000"/>
              <a:buFont typeface="Wingdings" pitchFamily="2" charset="2"/>
              <a:buNone/>
              <a:defRPr sz="1400" kern="1200">
                <a:solidFill>
                  <a:schemeClr val="tx1">
                    <a:tint val="75000"/>
                  </a:schemeClr>
                </a:solidFill>
                <a:latin typeface="Arial" pitchFamily="34" charset="0"/>
                <a:ea typeface="+mn-ea"/>
                <a:cs typeface="Arial" pitchFamily="34" charset="0"/>
              </a:defRPr>
            </a:lvl4pPr>
            <a:lvl5pPr marL="1828800" indent="0" algn="ctr" defTabSz="914400" rtl="0" eaLnBrk="1" latinLnBrk="0" hangingPunct="1">
              <a:spcBef>
                <a:spcPts val="0"/>
              </a:spcBef>
              <a:buClr>
                <a:schemeClr val="bg2"/>
              </a:buClr>
              <a:buSzPct val="70000"/>
              <a:buFont typeface="Wingdings" pitchFamily="2" charset="2"/>
              <a:buNone/>
              <a:defRPr sz="14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nl-NL"/>
              <a:t>Projectgroepoverleg</a:t>
            </a:r>
          </a:p>
        </p:txBody>
      </p:sp>
      <p:sp>
        <p:nvSpPr>
          <p:cNvPr id="6" name="Tijdelijke aanduiding voor tekst 3">
            <a:extLst>
              <a:ext uri="{FF2B5EF4-FFF2-40B4-BE49-F238E27FC236}">
                <a16:creationId xmlns:a16="http://schemas.microsoft.com/office/drawing/2014/main" id="{7A2BF928-8E8C-BA9B-9AA4-DA24C9D5DDC1}"/>
              </a:ext>
            </a:extLst>
          </p:cNvPr>
          <p:cNvSpPr>
            <a:spLocks noGrp="1"/>
          </p:cNvSpPr>
          <p:nvPr>
            <p:ph type="body" sz="quarter" idx="10"/>
          </p:nvPr>
        </p:nvSpPr>
        <p:spPr>
          <a:xfrm>
            <a:off x="810001" y="2385371"/>
            <a:ext cx="3060000" cy="394554"/>
          </a:xfrm>
        </p:spPr>
        <p:txBody>
          <a:bodyPr vert="horz" lIns="0" tIns="45720" rIns="0" bIns="45720" rtlCol="0" anchor="t">
            <a:noAutofit/>
          </a:bodyPr>
          <a:lstStyle/>
          <a:p>
            <a:r>
              <a:rPr lang="nl-NL">
                <a:latin typeface="Arial"/>
                <a:cs typeface="Arial"/>
              </a:rPr>
              <a:t>BK2311-RHD-XX-XX-PP-X-0001</a:t>
            </a:r>
          </a:p>
          <a:p>
            <a:r>
              <a:rPr lang="nl-NL" b="1">
                <a:latin typeface="Arial"/>
                <a:cs typeface="Arial"/>
              </a:rPr>
              <a:t>Project related</a:t>
            </a:r>
          </a:p>
          <a:p>
            <a:r>
              <a:rPr lang="nl-NL">
                <a:latin typeface="Arial"/>
                <a:cs typeface="Arial"/>
              </a:rPr>
              <a:t>4 maart 2025</a:t>
            </a:r>
          </a:p>
        </p:txBody>
      </p:sp>
      <p:grpSp>
        <p:nvGrpSpPr>
          <p:cNvPr id="7" name="Groep 6">
            <a:extLst>
              <a:ext uri="{FF2B5EF4-FFF2-40B4-BE49-F238E27FC236}">
                <a16:creationId xmlns:a16="http://schemas.microsoft.com/office/drawing/2014/main" id="{8FF63CE0-AA54-0160-94A1-839E425E17D4}"/>
              </a:ext>
            </a:extLst>
          </p:cNvPr>
          <p:cNvGrpSpPr/>
          <p:nvPr/>
        </p:nvGrpSpPr>
        <p:grpSpPr>
          <a:xfrm>
            <a:off x="-60959" y="-8259"/>
            <a:ext cx="9221077" cy="5169388"/>
            <a:chOff x="103319" y="-129851"/>
            <a:chExt cx="9221077" cy="5169388"/>
          </a:xfrm>
        </p:grpSpPr>
        <p:pic>
          <p:nvPicPr>
            <p:cNvPr id="8" name="Afbeelding 7">
              <a:extLst>
                <a:ext uri="{FF2B5EF4-FFF2-40B4-BE49-F238E27FC236}">
                  <a16:creationId xmlns:a16="http://schemas.microsoft.com/office/drawing/2014/main" id="{27A6FC69-C937-DB9F-3DF0-C93FC276AF8C}"/>
                </a:ext>
              </a:extLst>
            </p:cNvPr>
            <p:cNvPicPr>
              <a:picLocks noChangeAspect="1"/>
            </p:cNvPicPr>
            <p:nvPr/>
          </p:nvPicPr>
          <p:blipFill>
            <a:blip r:embed="rId3">
              <a:extLst>
                <a:ext uri="{28A0092B-C50C-407E-A947-70E740481C1C}">
                  <a14:useLocalDpi xmlns:a14="http://schemas.microsoft.com/office/drawing/2010/main" val="0"/>
                </a:ext>
              </a:extLst>
            </a:blip>
            <a:srcRect l="-544" r="562" b="12557"/>
            <a:stretch/>
          </p:blipFill>
          <p:spPr>
            <a:xfrm>
              <a:off x="103319" y="-129851"/>
              <a:ext cx="9221077" cy="5161130"/>
            </a:xfrm>
            <a:prstGeom prst="rect">
              <a:avLst/>
            </a:prstGeom>
          </p:spPr>
        </p:pic>
        <p:sp>
          <p:nvSpPr>
            <p:cNvPr id="9" name="Rectangle 8">
              <a:extLst>
                <a:ext uri="{FF2B5EF4-FFF2-40B4-BE49-F238E27FC236}">
                  <a16:creationId xmlns:a16="http://schemas.microsoft.com/office/drawing/2014/main" id="{23090F5E-A842-D9D1-62AE-827834AA40DB}"/>
                </a:ext>
              </a:extLst>
            </p:cNvPr>
            <p:cNvSpPr/>
            <p:nvPr/>
          </p:nvSpPr>
          <p:spPr>
            <a:xfrm>
              <a:off x="103320" y="413698"/>
              <a:ext cx="9221076" cy="4625839"/>
            </a:xfrm>
            <a:prstGeom prst="rect">
              <a:avLst/>
            </a:prstGeom>
            <a:gradFill flip="none" rotWithShape="1">
              <a:gsLst>
                <a:gs pos="0">
                  <a:srgbClr val="00577E"/>
                </a:gs>
                <a:gs pos="42000">
                  <a:srgbClr val="00577E">
                    <a:alpha val="57000"/>
                  </a:srgbClr>
                </a:gs>
                <a:gs pos="100000">
                  <a:srgbClr val="00577E">
                    <a:alpha val="0"/>
                  </a:srgbClr>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nl-NL"/>
            </a:p>
          </p:txBody>
        </p:sp>
        <p:sp>
          <p:nvSpPr>
            <p:cNvPr id="10" name="Tekstvak 2">
              <a:extLst>
                <a:ext uri="{FF2B5EF4-FFF2-40B4-BE49-F238E27FC236}">
                  <a16:creationId xmlns:a16="http://schemas.microsoft.com/office/drawing/2014/main" id="{BAE4B693-6691-CD8A-9935-0977156BDE26}"/>
                </a:ext>
              </a:extLst>
            </p:cNvPr>
            <p:cNvSpPr txBox="1"/>
            <p:nvPr/>
          </p:nvSpPr>
          <p:spPr>
            <a:xfrm>
              <a:off x="622882" y="1766311"/>
              <a:ext cx="7945755" cy="263102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nl-NL" sz="4800" b="1" kern="1400" spc="-5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Enquête resultaten</a:t>
              </a:r>
            </a:p>
            <a:p>
              <a:pPr algn="ctr"/>
              <a:r>
                <a:rPr lang="nl-NL" sz="3200" b="1" kern="1400" spc="-5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Programma Mobiliteit en Bereikbaarheid</a:t>
              </a:r>
              <a:br>
                <a:rPr lang="nl-NL" sz="1600" kern="100">
                  <a:solidFill>
                    <a:srgbClr val="FFFFFF"/>
                  </a:solidFill>
                  <a:effectLst/>
                  <a:latin typeface="Arial" panose="020B0604020202020204" pitchFamily="34" charset="0"/>
                  <a:ea typeface="Calibri" panose="020F0502020204030204" pitchFamily="34" charset="0"/>
                  <a:cs typeface="Times New Roman" panose="02020603050405020304" pitchFamily="18" charset="0"/>
                </a:rPr>
              </a:br>
              <a:endParaRPr lang="nl-NL" sz="1600" kern="100">
                <a:solidFill>
                  <a:srgbClr val="FFFFFF"/>
                </a:solidFill>
                <a:effectLst/>
                <a:latin typeface="Arial" panose="020B0604020202020204" pitchFamily="34" charset="0"/>
                <a:ea typeface="Calibri" panose="020F0502020204030204" pitchFamily="34" charset="0"/>
                <a:cs typeface="Times New Roman" panose="02020603050405020304" pitchFamily="18" charset="0"/>
              </a:endParaRPr>
            </a:p>
            <a:p>
              <a:pPr algn="ctr"/>
              <a:endParaRPr lang="nl-NL" sz="1600" kern="100">
                <a:solidFill>
                  <a:srgbClr val="FFFFFF"/>
                </a:solidFill>
                <a:latin typeface="Arial" panose="020B0604020202020204" pitchFamily="34" charset="0"/>
                <a:ea typeface="Calibri" panose="020F0502020204030204" pitchFamily="34" charset="0"/>
                <a:cs typeface="Times New Roman" panose="02020603050405020304" pitchFamily="18" charset="0"/>
              </a:endParaRPr>
            </a:p>
            <a:p>
              <a:pPr algn="ctr"/>
              <a:endParaRPr lang="nl-NL" sz="1600" kern="100">
                <a:solidFill>
                  <a:srgbClr val="FFFFFF"/>
                </a:solidFill>
                <a:effectLst/>
                <a:latin typeface="Arial" panose="020B0604020202020204" pitchFamily="34" charset="0"/>
                <a:ea typeface="Calibri" panose="020F0502020204030204" pitchFamily="34" charset="0"/>
                <a:cs typeface="Times New Roman" panose="02020603050405020304" pitchFamily="18" charset="0"/>
              </a:endParaRPr>
            </a:p>
            <a:p>
              <a:pPr algn="ctr"/>
              <a:endParaRPr lang="nl-NL" sz="1600" kern="100">
                <a:solidFill>
                  <a:srgbClr val="FFFFFF"/>
                </a:solidFill>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1" name="Afbeelding 10">
              <a:extLst>
                <a:ext uri="{FF2B5EF4-FFF2-40B4-BE49-F238E27FC236}">
                  <a16:creationId xmlns:a16="http://schemas.microsoft.com/office/drawing/2014/main" id="{D0DA717C-5656-9679-77C4-31E82FD78EF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7671" y="3247237"/>
              <a:ext cx="3342005" cy="1623695"/>
            </a:xfrm>
            <a:prstGeom prst="rect">
              <a:avLst/>
            </a:prstGeom>
            <a:noFill/>
            <a:ln>
              <a:noFill/>
            </a:ln>
          </p:spPr>
        </p:pic>
      </p:grpSp>
      <p:sp>
        <p:nvSpPr>
          <p:cNvPr id="12" name="Rectangle 8">
            <a:extLst>
              <a:ext uri="{FF2B5EF4-FFF2-40B4-BE49-F238E27FC236}">
                <a16:creationId xmlns:a16="http://schemas.microsoft.com/office/drawing/2014/main" id="{71E593FB-CFE3-1AA5-6A26-70D0AD18442D}"/>
              </a:ext>
            </a:extLst>
          </p:cNvPr>
          <p:cNvSpPr/>
          <p:nvPr/>
        </p:nvSpPr>
        <p:spPr>
          <a:xfrm rot="10800000">
            <a:off x="0" y="0"/>
            <a:ext cx="9160117" cy="1643503"/>
          </a:xfrm>
          <a:prstGeom prst="rect">
            <a:avLst/>
          </a:prstGeom>
          <a:gradFill flip="none" rotWithShape="1">
            <a:gsLst>
              <a:gs pos="34000">
                <a:schemeClr val="bg1"/>
              </a:gs>
              <a:gs pos="82000">
                <a:schemeClr val="bg1">
                  <a:alpha val="57000"/>
                </a:schemeClr>
              </a:gs>
              <a:gs pos="100000">
                <a:schemeClr val="bg1">
                  <a:alpha val="0"/>
                </a:schemeClr>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nl-NL"/>
          </a:p>
        </p:txBody>
      </p:sp>
      <p:pic>
        <p:nvPicPr>
          <p:cNvPr id="13" name="Picture 6" descr="Gemeentes | Circulaire Openbare Ruimte Congres">
            <a:extLst>
              <a:ext uri="{FF2B5EF4-FFF2-40B4-BE49-F238E27FC236}">
                <a16:creationId xmlns:a16="http://schemas.microsoft.com/office/drawing/2014/main" id="{8EA7B270-8007-E244-E252-C15AD0293A3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39941" y="20194"/>
            <a:ext cx="1419766" cy="591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698008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par>
                                <p:cTn id="11" presetID="42" presetClass="entr" presetSubtype="0" fill="hold" grpId="1" nodeType="withEffect">
                                  <p:stCondLst>
                                    <p:cond delay="250"/>
                                  </p:stCondLst>
                                  <p:iterate>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250"/>
                                        <p:tgtEl>
                                          <p:spTgt spid="3"/>
                                        </p:tgtEl>
                                      </p:cBhvr>
                                    </p:animEffect>
                                    <p:anim calcmode="lin" valueType="num">
                                      <p:cBhvr>
                                        <p:cTn id="14" dur="250" fill="hold"/>
                                        <p:tgtEl>
                                          <p:spTgt spid="3"/>
                                        </p:tgtEl>
                                        <p:attrNameLst>
                                          <p:attrName>ppt_x</p:attrName>
                                        </p:attrNameLst>
                                      </p:cBhvr>
                                      <p:tavLst>
                                        <p:tav tm="0">
                                          <p:val>
                                            <p:strVal val="#ppt_x"/>
                                          </p:val>
                                        </p:tav>
                                        <p:tav tm="100000">
                                          <p:val>
                                            <p:strVal val="#ppt_x"/>
                                          </p:val>
                                        </p:tav>
                                      </p:tavLst>
                                    </p:anim>
                                    <p:anim calcmode="lin" valueType="num">
                                      <p:cBhvr>
                                        <p:cTn id="15" dur="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4A436-1AE0-71B1-F992-A8A386FA2931}"/>
              </a:ext>
            </a:extLst>
          </p:cNvPr>
          <p:cNvSpPr>
            <a:spLocks noGrp="1"/>
          </p:cNvSpPr>
          <p:nvPr>
            <p:ph type="title"/>
          </p:nvPr>
        </p:nvSpPr>
        <p:spPr/>
        <p:txBody>
          <a:bodyPr>
            <a:normAutofit fontScale="90000"/>
          </a:bodyPr>
          <a:lstStyle/>
          <a:p>
            <a:r>
              <a:rPr lang="nl-NL" b="0">
                <a:latin typeface="Arial"/>
                <a:cs typeface="Arial"/>
              </a:rPr>
              <a:t>Hoe beoordeelt u de huidige bereikbaarheid van woon-, werk- en winkellocaties in Oegstgeest?</a:t>
            </a:r>
            <a:endParaRPr lang="en-US" b="0">
              <a:latin typeface="Arial"/>
              <a:cs typeface="Arial"/>
            </a:endParaRPr>
          </a:p>
        </p:txBody>
      </p:sp>
      <p:sp>
        <p:nvSpPr>
          <p:cNvPr id="4" name="Slide Number Placeholder 3">
            <a:extLst>
              <a:ext uri="{FF2B5EF4-FFF2-40B4-BE49-F238E27FC236}">
                <a16:creationId xmlns:a16="http://schemas.microsoft.com/office/drawing/2014/main" id="{129001D8-6817-3DD4-BB10-153CDDBF66AE}"/>
              </a:ext>
            </a:extLst>
          </p:cNvPr>
          <p:cNvSpPr>
            <a:spLocks noGrp="1"/>
          </p:cNvSpPr>
          <p:nvPr>
            <p:ph type="sldNum" sz="quarter" idx="12"/>
          </p:nvPr>
        </p:nvSpPr>
        <p:spPr/>
        <p:txBody>
          <a:bodyPr/>
          <a:lstStyle/>
          <a:p>
            <a:fld id="{C31F7836-E4B3-4985-A8BA-D04AF4A8C90B}" type="slidenum">
              <a:rPr lang="nl-NL" smtClean="0"/>
              <a:pPr/>
              <a:t>10</a:t>
            </a:fld>
            <a:endParaRPr lang="nl-NL"/>
          </a:p>
        </p:txBody>
      </p:sp>
      <p:graphicFrame>
        <p:nvGraphicFramePr>
          <p:cNvPr id="7" name="Content Placeholder 6">
            <a:extLst>
              <a:ext uri="{FF2B5EF4-FFF2-40B4-BE49-F238E27FC236}">
                <a16:creationId xmlns:a16="http://schemas.microsoft.com/office/drawing/2014/main" id="{0A1DB6D4-6BAC-CF8C-BAF4-CDAA6E4C2595}"/>
              </a:ext>
            </a:extLst>
          </p:cNvPr>
          <p:cNvGraphicFramePr>
            <a:graphicFrameLocks noGrp="1"/>
          </p:cNvGraphicFramePr>
          <p:nvPr>
            <p:ph idx="1"/>
            <p:extLst>
              <p:ext uri="{D42A27DB-BD31-4B8C-83A1-F6EECF244321}">
                <p14:modId xmlns:p14="http://schemas.microsoft.com/office/powerpoint/2010/main" val="2290225378"/>
              </p:ext>
            </p:extLst>
          </p:nvPr>
        </p:nvGraphicFramePr>
        <p:xfrm>
          <a:off x="468313" y="892175"/>
          <a:ext cx="8172450" cy="3779838"/>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6" descr="Gemeentes | Circulaire Openbare Ruimte Congres">
            <a:extLst>
              <a:ext uri="{FF2B5EF4-FFF2-40B4-BE49-F238E27FC236}">
                <a16:creationId xmlns:a16="http://schemas.microsoft.com/office/drawing/2014/main" id="{0BCA0619-9A7A-6B11-590A-321BE5F3431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5330" b="13824"/>
          <a:stretch/>
        </p:blipFill>
        <p:spPr bwMode="auto">
          <a:xfrm>
            <a:off x="5513961" y="4671412"/>
            <a:ext cx="1419766" cy="419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7805374"/>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EF45A-2D86-73C0-FDE1-DED4C33D4C0A}"/>
              </a:ext>
            </a:extLst>
          </p:cNvPr>
          <p:cNvSpPr>
            <a:spLocks noGrp="1"/>
          </p:cNvSpPr>
          <p:nvPr>
            <p:ph type="title"/>
          </p:nvPr>
        </p:nvSpPr>
        <p:spPr>
          <a:xfrm>
            <a:off x="344774" y="351162"/>
            <a:ext cx="8357016" cy="883149"/>
          </a:xfrm>
        </p:spPr>
        <p:txBody>
          <a:bodyPr>
            <a:normAutofit fontScale="90000"/>
          </a:bodyPr>
          <a:lstStyle/>
          <a:p>
            <a:r>
              <a:rPr lang="nl-NL"/>
              <a:t>Ik voel mij als verkeersdeelnemer (autorijder, fietser, voetganger) veilig als ik mij verplaats door Oegstgeest. </a:t>
            </a:r>
            <a:endParaRPr lang="en-US"/>
          </a:p>
        </p:txBody>
      </p:sp>
      <p:sp>
        <p:nvSpPr>
          <p:cNvPr id="4" name="Slide Number Placeholder 3">
            <a:extLst>
              <a:ext uri="{FF2B5EF4-FFF2-40B4-BE49-F238E27FC236}">
                <a16:creationId xmlns:a16="http://schemas.microsoft.com/office/drawing/2014/main" id="{C0FC9A87-E34A-3E6B-4BBC-50B2BE9D3B09}"/>
              </a:ext>
            </a:extLst>
          </p:cNvPr>
          <p:cNvSpPr>
            <a:spLocks noGrp="1"/>
          </p:cNvSpPr>
          <p:nvPr>
            <p:ph type="sldNum" sz="quarter" idx="12"/>
          </p:nvPr>
        </p:nvSpPr>
        <p:spPr/>
        <p:txBody>
          <a:bodyPr/>
          <a:lstStyle/>
          <a:p>
            <a:fld id="{C31F7836-E4B3-4985-A8BA-D04AF4A8C90B}" type="slidenum">
              <a:rPr lang="nl-NL" smtClean="0"/>
              <a:pPr/>
              <a:t>11</a:t>
            </a:fld>
            <a:endParaRPr lang="nl-NL"/>
          </a:p>
        </p:txBody>
      </p:sp>
      <p:graphicFrame>
        <p:nvGraphicFramePr>
          <p:cNvPr id="6" name="Chart 5">
            <a:extLst>
              <a:ext uri="{FF2B5EF4-FFF2-40B4-BE49-F238E27FC236}">
                <a16:creationId xmlns:a16="http://schemas.microsoft.com/office/drawing/2014/main" id="{DE87495D-46A4-13B9-10CA-3F41E193477C}"/>
              </a:ext>
            </a:extLst>
          </p:cNvPr>
          <p:cNvGraphicFramePr>
            <a:graphicFrameLocks/>
          </p:cNvGraphicFramePr>
          <p:nvPr>
            <p:extLst>
              <p:ext uri="{D42A27DB-BD31-4B8C-83A1-F6EECF244321}">
                <p14:modId xmlns:p14="http://schemas.microsoft.com/office/powerpoint/2010/main" val="4060520098"/>
              </p:ext>
            </p:extLst>
          </p:nvPr>
        </p:nvGraphicFramePr>
        <p:xfrm>
          <a:off x="2015545" y="1406637"/>
          <a:ext cx="4819970" cy="2992976"/>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6" descr="Gemeentes | Circulaire Openbare Ruimte Congres">
            <a:extLst>
              <a:ext uri="{FF2B5EF4-FFF2-40B4-BE49-F238E27FC236}">
                <a16:creationId xmlns:a16="http://schemas.microsoft.com/office/drawing/2014/main" id="{DD949449-944C-729E-E6ED-73165F71F23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5330" b="13824"/>
          <a:stretch/>
        </p:blipFill>
        <p:spPr bwMode="auto">
          <a:xfrm>
            <a:off x="5513961" y="4671412"/>
            <a:ext cx="1419766" cy="419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413042"/>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0344CE3-8E74-ED9F-EC58-2F9D03C19A8A}"/>
              </a:ext>
            </a:extLst>
          </p:cNvPr>
          <p:cNvSpPr>
            <a:spLocks noGrp="1"/>
          </p:cNvSpPr>
          <p:nvPr>
            <p:ph type="sldNum" sz="quarter" idx="12"/>
          </p:nvPr>
        </p:nvSpPr>
        <p:spPr/>
        <p:txBody>
          <a:bodyPr/>
          <a:lstStyle/>
          <a:p>
            <a:fld id="{C31F7836-E4B3-4985-A8BA-D04AF4A8C90B}" type="slidenum">
              <a:rPr lang="nl-NL" smtClean="0"/>
              <a:pPr/>
              <a:t>12</a:t>
            </a:fld>
            <a:endParaRPr lang="nl-NL"/>
          </a:p>
        </p:txBody>
      </p:sp>
      <p:sp>
        <p:nvSpPr>
          <p:cNvPr id="5" name="Titel 1">
            <a:extLst>
              <a:ext uri="{FF2B5EF4-FFF2-40B4-BE49-F238E27FC236}">
                <a16:creationId xmlns:a16="http://schemas.microsoft.com/office/drawing/2014/main" id="{23F4E11E-5B42-F3A5-53E6-3F82E4307F72}"/>
              </a:ext>
            </a:extLst>
          </p:cNvPr>
          <p:cNvSpPr>
            <a:spLocks noGrp="1"/>
          </p:cNvSpPr>
          <p:nvPr>
            <p:ph type="title"/>
          </p:nvPr>
        </p:nvSpPr>
        <p:spPr>
          <a:xfrm>
            <a:off x="468313" y="350838"/>
            <a:ext cx="8172450" cy="411162"/>
          </a:xfrm>
        </p:spPr>
        <p:txBody>
          <a:bodyPr>
            <a:normAutofit fontScale="90000"/>
          </a:bodyPr>
          <a:lstStyle/>
          <a:p>
            <a:r>
              <a:rPr lang="nl-NL" sz="2500">
                <a:effectLst/>
                <a:latin typeface="Aptos" panose="020B0004020202020204" pitchFamily="34" charset="0"/>
                <a:ea typeface="Aptos" panose="020B0004020202020204" pitchFamily="34" charset="0"/>
                <a:cs typeface="Times New Roman" panose="02020603050405020304" pitchFamily="18" charset="0"/>
              </a:rPr>
              <a:t>Welke maatregelen zouden genomen moeten worden om de verkeersveiligheid te verbeteren?</a:t>
            </a:r>
            <a:endParaRPr lang="nl-NL" sz="2500"/>
          </a:p>
        </p:txBody>
      </p:sp>
      <p:sp>
        <p:nvSpPr>
          <p:cNvPr id="6" name="Tekstvak 5">
            <a:extLst>
              <a:ext uri="{FF2B5EF4-FFF2-40B4-BE49-F238E27FC236}">
                <a16:creationId xmlns:a16="http://schemas.microsoft.com/office/drawing/2014/main" id="{0C68482C-CF21-C00C-B79E-A9138B632043}"/>
              </a:ext>
            </a:extLst>
          </p:cNvPr>
          <p:cNvSpPr txBox="1"/>
          <p:nvPr/>
        </p:nvSpPr>
        <p:spPr>
          <a:xfrm>
            <a:off x="812345" y="2155896"/>
            <a:ext cx="5464628"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a:ln>
                  <a:noFill/>
                </a:ln>
                <a:solidFill>
                  <a:schemeClr val="accent1"/>
                </a:solidFill>
                <a:effectLst/>
                <a:uLnTx/>
                <a:uFillTx/>
                <a:latin typeface="WordVisi_MSFontService"/>
                <a:ea typeface="+mn-ea"/>
                <a:cs typeface="+mn-cs"/>
              </a:rPr>
              <a:t>Infrastructuurverbeteringen</a:t>
            </a:r>
            <a:endParaRPr kumimoji="0" lang="nl-NL" sz="3200" b="0" i="0" u="none" strike="noStrike" kern="1200" cap="none" spc="0" normalizeH="0" baseline="0" noProof="0">
              <a:ln>
                <a:noFill/>
              </a:ln>
              <a:solidFill>
                <a:schemeClr val="accent1"/>
              </a:solidFill>
              <a:effectLst/>
              <a:uLnTx/>
              <a:uFillTx/>
              <a:latin typeface="Arial"/>
              <a:ea typeface="+mn-ea"/>
              <a:cs typeface="+mn-cs"/>
            </a:endParaRPr>
          </a:p>
        </p:txBody>
      </p:sp>
      <p:sp>
        <p:nvSpPr>
          <p:cNvPr id="7" name="Tekstvak 7">
            <a:extLst>
              <a:ext uri="{FF2B5EF4-FFF2-40B4-BE49-F238E27FC236}">
                <a16:creationId xmlns:a16="http://schemas.microsoft.com/office/drawing/2014/main" id="{BB22B189-E871-5A59-7BAE-6B1078B7ABDC}"/>
              </a:ext>
            </a:extLst>
          </p:cNvPr>
          <p:cNvSpPr txBox="1"/>
          <p:nvPr/>
        </p:nvSpPr>
        <p:spPr>
          <a:xfrm>
            <a:off x="4293875" y="2796010"/>
            <a:ext cx="2884715"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1" i="0" u="none" strike="noStrike" kern="1200" cap="none" spc="0" normalizeH="0" baseline="0" noProof="0">
                <a:ln>
                  <a:noFill/>
                </a:ln>
                <a:solidFill>
                  <a:schemeClr val="accent1"/>
                </a:solidFill>
                <a:effectLst/>
                <a:uLnTx/>
                <a:uFillTx/>
                <a:latin typeface="WordVisi_MSFontService"/>
                <a:ea typeface="+mn-ea"/>
                <a:cs typeface="+mn-cs"/>
              </a:rPr>
              <a:t>Verkeershandhaving</a:t>
            </a:r>
            <a:endParaRPr kumimoji="0" lang="nl-NL" sz="2400" b="0" i="0" u="none" strike="noStrike" kern="1200" cap="none" spc="0" normalizeH="0" baseline="0" noProof="0">
              <a:ln>
                <a:noFill/>
              </a:ln>
              <a:solidFill>
                <a:schemeClr val="accent1"/>
              </a:solidFill>
              <a:effectLst/>
              <a:uLnTx/>
              <a:uFillTx/>
              <a:latin typeface="Arial"/>
              <a:ea typeface="+mn-ea"/>
              <a:cs typeface="+mn-cs"/>
            </a:endParaRPr>
          </a:p>
        </p:txBody>
      </p:sp>
      <p:sp>
        <p:nvSpPr>
          <p:cNvPr id="8" name="Tekstvak 9">
            <a:extLst>
              <a:ext uri="{FF2B5EF4-FFF2-40B4-BE49-F238E27FC236}">
                <a16:creationId xmlns:a16="http://schemas.microsoft.com/office/drawing/2014/main" id="{7303C00B-D253-28A8-A621-B3BC7834BF1E}"/>
              </a:ext>
            </a:extLst>
          </p:cNvPr>
          <p:cNvSpPr txBox="1"/>
          <p:nvPr/>
        </p:nvSpPr>
        <p:spPr>
          <a:xfrm>
            <a:off x="1322614" y="3524849"/>
            <a:ext cx="2862943"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a:ln>
                  <a:noFill/>
                </a:ln>
                <a:solidFill>
                  <a:schemeClr val="accent1"/>
                </a:solidFill>
                <a:effectLst/>
                <a:uLnTx/>
                <a:uFillTx/>
                <a:latin typeface="WordVisi_MSFontService"/>
                <a:ea typeface="+mn-ea"/>
                <a:cs typeface="+mn-cs"/>
              </a:rPr>
              <a:t>Educatie en bewustwording</a:t>
            </a:r>
            <a:endParaRPr kumimoji="0" lang="nl-NL" sz="1800" b="0" i="0" u="none" strike="noStrike" kern="1200" cap="none" spc="0" normalizeH="0" baseline="0" noProof="0">
              <a:ln>
                <a:noFill/>
              </a:ln>
              <a:solidFill>
                <a:schemeClr val="accent1"/>
              </a:solidFill>
              <a:effectLst/>
              <a:uLnTx/>
              <a:uFillTx/>
              <a:latin typeface="Arial"/>
              <a:ea typeface="+mn-ea"/>
              <a:cs typeface="+mn-cs"/>
            </a:endParaRPr>
          </a:p>
        </p:txBody>
      </p:sp>
      <p:sp>
        <p:nvSpPr>
          <p:cNvPr id="9" name="Tekstvak 11">
            <a:extLst>
              <a:ext uri="{FF2B5EF4-FFF2-40B4-BE49-F238E27FC236}">
                <a16:creationId xmlns:a16="http://schemas.microsoft.com/office/drawing/2014/main" id="{B1C5B754-F108-0F78-1FE6-56D4995DE198}"/>
              </a:ext>
            </a:extLst>
          </p:cNvPr>
          <p:cNvSpPr txBox="1"/>
          <p:nvPr/>
        </p:nvSpPr>
        <p:spPr>
          <a:xfrm>
            <a:off x="3529980" y="1461723"/>
            <a:ext cx="3588739"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err="1">
                <a:ln>
                  <a:noFill/>
                </a:ln>
                <a:solidFill>
                  <a:schemeClr val="accent1"/>
                </a:solidFill>
                <a:effectLst/>
                <a:uLnTx/>
                <a:uFillTx/>
                <a:latin typeface="Aptos" panose="020B0004020202020204" pitchFamily="34" charset="0"/>
                <a:ea typeface="+mn-ea"/>
                <a:cs typeface="+mn-cs"/>
              </a:rPr>
              <a:t>Verkeersremmende</a:t>
            </a:r>
            <a:r>
              <a:rPr kumimoji="0" lang="nl-NL" sz="1800" b="1" i="0" u="none" strike="noStrike" kern="1200" cap="none" spc="0" normalizeH="0" baseline="0" noProof="0">
                <a:ln>
                  <a:noFill/>
                </a:ln>
                <a:solidFill>
                  <a:schemeClr val="accent1"/>
                </a:solidFill>
                <a:effectLst/>
                <a:uLnTx/>
                <a:uFillTx/>
                <a:latin typeface="Aptos" panose="020B0004020202020204" pitchFamily="34" charset="0"/>
                <a:ea typeface="+mn-ea"/>
                <a:cs typeface="+mn-cs"/>
              </a:rPr>
              <a:t> maatregelen</a:t>
            </a:r>
            <a:endParaRPr kumimoji="0" lang="nl-NL" sz="1800" b="0" i="0" u="none" strike="noStrike" kern="1200" cap="none" spc="0" normalizeH="0" baseline="0" noProof="0">
              <a:ln>
                <a:noFill/>
              </a:ln>
              <a:solidFill>
                <a:schemeClr val="accent1"/>
              </a:solidFill>
              <a:effectLst/>
              <a:uLnTx/>
              <a:uFillTx/>
              <a:latin typeface="Arial"/>
              <a:ea typeface="+mn-ea"/>
              <a:cs typeface="+mn-cs"/>
            </a:endParaRPr>
          </a:p>
        </p:txBody>
      </p:sp>
      <p:sp>
        <p:nvSpPr>
          <p:cNvPr id="10" name="Tekstvak 13">
            <a:extLst>
              <a:ext uri="{FF2B5EF4-FFF2-40B4-BE49-F238E27FC236}">
                <a16:creationId xmlns:a16="http://schemas.microsoft.com/office/drawing/2014/main" id="{0F448754-6EDD-3DAE-4579-70A834AD70D4}"/>
              </a:ext>
            </a:extLst>
          </p:cNvPr>
          <p:cNvSpPr txBox="1"/>
          <p:nvPr/>
        </p:nvSpPr>
        <p:spPr>
          <a:xfrm>
            <a:off x="5872304" y="3400161"/>
            <a:ext cx="1654629"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a:ln>
                  <a:noFill/>
                </a:ln>
                <a:solidFill>
                  <a:schemeClr val="accent1"/>
                </a:solidFill>
                <a:effectLst/>
                <a:uLnTx/>
                <a:uFillTx/>
                <a:latin typeface="WordVisi_MSFontService"/>
                <a:ea typeface="+mn-ea"/>
                <a:cs typeface="+mn-cs"/>
              </a:rPr>
              <a:t>Parkeerbeheer</a:t>
            </a:r>
            <a:endParaRPr kumimoji="0" lang="nl-NL" sz="1800" b="0" i="0" u="none" strike="noStrike" kern="1200" cap="none" spc="0" normalizeH="0" baseline="0" noProof="0">
              <a:ln>
                <a:noFill/>
              </a:ln>
              <a:solidFill>
                <a:schemeClr val="accent1"/>
              </a:solidFill>
              <a:effectLst/>
              <a:uLnTx/>
              <a:uFillTx/>
              <a:latin typeface="Arial"/>
              <a:ea typeface="+mn-ea"/>
              <a:cs typeface="+mn-cs"/>
            </a:endParaRPr>
          </a:p>
        </p:txBody>
      </p:sp>
      <p:sp>
        <p:nvSpPr>
          <p:cNvPr id="11" name="Tekstvak 15">
            <a:extLst>
              <a:ext uri="{FF2B5EF4-FFF2-40B4-BE49-F238E27FC236}">
                <a16:creationId xmlns:a16="http://schemas.microsoft.com/office/drawing/2014/main" id="{79332711-453D-33F0-2B16-EDFF448E5FE5}"/>
              </a:ext>
            </a:extLst>
          </p:cNvPr>
          <p:cNvSpPr txBox="1"/>
          <p:nvPr/>
        </p:nvSpPr>
        <p:spPr>
          <a:xfrm>
            <a:off x="3529980" y="4116702"/>
            <a:ext cx="1832882"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chemeClr val="accent1"/>
                </a:solidFill>
                <a:effectLst/>
                <a:uLnTx/>
                <a:uFillTx/>
                <a:latin typeface="WordVisi_MSFontService"/>
                <a:ea typeface="+mn-ea"/>
                <a:cs typeface="+mn-cs"/>
              </a:rPr>
              <a:t>Openbare verlichting</a:t>
            </a:r>
            <a:endParaRPr kumimoji="0" lang="nl-NL" sz="1400" b="0" i="0" u="none" strike="noStrike" kern="1200" cap="none" spc="0" normalizeH="0" baseline="0" noProof="0">
              <a:ln>
                <a:noFill/>
              </a:ln>
              <a:solidFill>
                <a:schemeClr val="accent1"/>
              </a:solidFill>
              <a:effectLst/>
              <a:uLnTx/>
              <a:uFillTx/>
              <a:latin typeface="Arial"/>
              <a:ea typeface="+mn-ea"/>
              <a:cs typeface="+mn-cs"/>
            </a:endParaRPr>
          </a:p>
        </p:txBody>
      </p:sp>
      <p:sp>
        <p:nvSpPr>
          <p:cNvPr id="12" name="Tekstvak 18">
            <a:extLst>
              <a:ext uri="{FF2B5EF4-FFF2-40B4-BE49-F238E27FC236}">
                <a16:creationId xmlns:a16="http://schemas.microsoft.com/office/drawing/2014/main" id="{7BF9FB47-370D-7CAC-EA92-3914792AE431}"/>
              </a:ext>
            </a:extLst>
          </p:cNvPr>
          <p:cNvSpPr txBox="1"/>
          <p:nvPr/>
        </p:nvSpPr>
        <p:spPr>
          <a:xfrm>
            <a:off x="680356" y="2740671"/>
            <a:ext cx="288471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1" u="none" strike="noStrike" kern="1200" cap="none" spc="0" normalizeH="0" baseline="0" noProof="0">
                <a:ln>
                  <a:noFill/>
                </a:ln>
                <a:effectLst/>
                <a:uLnTx/>
                <a:uFillTx/>
                <a:latin typeface="Abadi" panose="020B0604020104020204" pitchFamily="34" charset="0"/>
                <a:ea typeface="+mn-ea"/>
                <a:cs typeface="+mn-cs"/>
              </a:rPr>
              <a:t>“</a:t>
            </a:r>
            <a:r>
              <a:rPr kumimoji="0" lang="nl-NL" sz="1100" b="0" i="0" u="none" strike="noStrike" kern="1200" cap="none" spc="0" normalizeH="0" baseline="0" noProof="0">
                <a:ln>
                  <a:noFill/>
                </a:ln>
                <a:effectLst/>
                <a:uLnTx/>
                <a:uFillTx/>
                <a:latin typeface="WordVisi_MSFontService"/>
                <a:ea typeface="+mn-ea"/>
                <a:cs typeface="+mn-cs"/>
              </a:rPr>
              <a:t>De rotonde bij Poelgeest is echt gevaarlijk</a:t>
            </a:r>
            <a:r>
              <a:rPr kumimoji="0" lang="nl-NL" sz="1100" b="0" i="1" u="none" strike="noStrike" kern="1200" cap="none" spc="0" normalizeH="0" baseline="0" noProof="0">
                <a:ln>
                  <a:noFill/>
                </a:ln>
                <a:effectLst/>
                <a:uLnTx/>
                <a:uFillTx/>
                <a:latin typeface="Abadi" panose="020B0604020104020204" pitchFamily="34" charset="0"/>
                <a:ea typeface="+mn-ea"/>
                <a:cs typeface="+mn-cs"/>
              </a:rPr>
              <a:t> </a:t>
            </a:r>
            <a:r>
              <a:rPr kumimoji="0" lang="nl-NL" sz="1100" b="0" i="0" u="none" strike="noStrike" kern="1200" cap="none" spc="0" normalizeH="0" baseline="0" noProof="0">
                <a:ln>
                  <a:noFill/>
                </a:ln>
                <a:effectLst/>
                <a:uLnTx/>
                <a:uFillTx/>
                <a:latin typeface="Agency FB" panose="020B0503020202020204" pitchFamily="34" charset="0"/>
                <a:ea typeface="+mn-ea"/>
                <a:cs typeface="+mn-cs"/>
              </a:rPr>
              <a:t>”</a:t>
            </a:r>
          </a:p>
        </p:txBody>
      </p:sp>
      <p:sp>
        <p:nvSpPr>
          <p:cNvPr id="13" name="Tekstvak 19">
            <a:extLst>
              <a:ext uri="{FF2B5EF4-FFF2-40B4-BE49-F238E27FC236}">
                <a16:creationId xmlns:a16="http://schemas.microsoft.com/office/drawing/2014/main" id="{F5B3E1CB-14B9-4712-A02F-6EE46F2F5EE6}"/>
              </a:ext>
            </a:extLst>
          </p:cNvPr>
          <p:cNvSpPr txBox="1"/>
          <p:nvPr/>
        </p:nvSpPr>
        <p:spPr>
          <a:xfrm>
            <a:off x="4241613" y="4424479"/>
            <a:ext cx="1943387"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effectLst/>
                <a:uLnTx/>
                <a:uFillTx/>
                <a:latin typeface="WordVisi_MSFontService"/>
                <a:ea typeface="+mn-ea"/>
                <a:cs typeface="+mn-cs"/>
              </a:rPr>
              <a:t>"Zebrapaden goed verlichten"</a:t>
            </a:r>
            <a:endParaRPr kumimoji="0" lang="nl-NL" sz="1100" b="0" i="0" u="none" strike="noStrike" kern="1200" cap="none" spc="0" normalizeH="0" baseline="0" noProof="0">
              <a:ln>
                <a:noFill/>
              </a:ln>
              <a:effectLst/>
              <a:uLnTx/>
              <a:uFillTx/>
              <a:latin typeface="Agency FB" panose="020B0503020202020204" pitchFamily="34" charset="0"/>
              <a:ea typeface="+mn-ea"/>
              <a:cs typeface="+mn-cs"/>
            </a:endParaRPr>
          </a:p>
        </p:txBody>
      </p:sp>
      <p:sp>
        <p:nvSpPr>
          <p:cNvPr id="14" name="Tekstvak 21">
            <a:extLst>
              <a:ext uri="{FF2B5EF4-FFF2-40B4-BE49-F238E27FC236}">
                <a16:creationId xmlns:a16="http://schemas.microsoft.com/office/drawing/2014/main" id="{5C397A72-75E7-3729-20A2-2E247BBBFAC1}"/>
              </a:ext>
            </a:extLst>
          </p:cNvPr>
          <p:cNvSpPr txBox="1"/>
          <p:nvPr/>
        </p:nvSpPr>
        <p:spPr>
          <a:xfrm>
            <a:off x="6022056" y="2506757"/>
            <a:ext cx="2417989"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a:ln>
                  <a:noFill/>
                </a:ln>
                <a:effectLst/>
                <a:uLnTx/>
                <a:uFillTx/>
                <a:latin typeface="WordVisi_MSFontService"/>
                <a:ea typeface="+mn-ea"/>
                <a:cs typeface="+mn-cs"/>
              </a:rPr>
              <a:t>"Overal 30 km/u in bebouwde kom"</a:t>
            </a:r>
            <a:endParaRPr kumimoji="0" lang="nl-NL" sz="1000" b="0" i="0" u="none" strike="noStrike" kern="1200" cap="none" spc="0" normalizeH="0" baseline="0" noProof="0">
              <a:ln>
                <a:noFill/>
              </a:ln>
              <a:effectLst/>
              <a:uLnTx/>
              <a:uFillTx/>
              <a:latin typeface="Arial"/>
              <a:ea typeface="+mn-ea"/>
              <a:cs typeface="+mn-cs"/>
            </a:endParaRPr>
          </a:p>
        </p:txBody>
      </p:sp>
      <p:sp>
        <p:nvSpPr>
          <p:cNvPr id="15" name="Tekstvak 23">
            <a:extLst>
              <a:ext uri="{FF2B5EF4-FFF2-40B4-BE49-F238E27FC236}">
                <a16:creationId xmlns:a16="http://schemas.microsoft.com/office/drawing/2014/main" id="{B084FC0A-66B6-8513-4FFE-CCDB9446DBEC}"/>
              </a:ext>
            </a:extLst>
          </p:cNvPr>
          <p:cNvSpPr txBox="1"/>
          <p:nvPr/>
        </p:nvSpPr>
        <p:spPr>
          <a:xfrm>
            <a:off x="7178589" y="2864687"/>
            <a:ext cx="1686747" cy="41549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50" b="0" i="0" u="none" strike="noStrike" kern="1200" cap="none" spc="0" normalizeH="0" baseline="0" noProof="0">
                <a:ln>
                  <a:noFill/>
                </a:ln>
                <a:effectLst/>
                <a:uLnTx/>
                <a:uFillTx/>
                <a:latin typeface="WordVisi_MSFontService"/>
                <a:ea typeface="+mn-ea"/>
                <a:cs typeface="+mn-cs"/>
              </a:rPr>
              <a:t>"Controle op verlichting voeren en voorrangsregels" </a:t>
            </a:r>
            <a:endParaRPr kumimoji="0" lang="nl-NL" sz="1050" b="0" i="0" u="none" strike="noStrike" kern="1200" cap="none" spc="0" normalizeH="0" baseline="0" noProof="0">
              <a:ln>
                <a:noFill/>
              </a:ln>
              <a:effectLst/>
              <a:uLnTx/>
              <a:uFillTx/>
              <a:latin typeface="Arial"/>
              <a:ea typeface="+mn-ea"/>
              <a:cs typeface="+mn-cs"/>
            </a:endParaRPr>
          </a:p>
        </p:txBody>
      </p:sp>
      <p:sp>
        <p:nvSpPr>
          <p:cNvPr id="16" name="Tekstvak 25">
            <a:extLst>
              <a:ext uri="{FF2B5EF4-FFF2-40B4-BE49-F238E27FC236}">
                <a16:creationId xmlns:a16="http://schemas.microsoft.com/office/drawing/2014/main" id="{B6B45CBB-FBE0-1313-9902-22F9CAA913EE}"/>
              </a:ext>
            </a:extLst>
          </p:cNvPr>
          <p:cNvSpPr txBox="1"/>
          <p:nvPr/>
        </p:nvSpPr>
        <p:spPr>
          <a:xfrm>
            <a:off x="557544" y="3941972"/>
            <a:ext cx="3684069" cy="2539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50" b="0" i="0" u="none" strike="noStrike" kern="1200" cap="none" spc="0" normalizeH="0" baseline="0" noProof="0">
                <a:ln>
                  <a:noFill/>
                </a:ln>
                <a:effectLst/>
                <a:uLnTx/>
                <a:uFillTx/>
                <a:latin typeface="WordVisi_MSFontService"/>
                <a:ea typeface="+mn-ea"/>
                <a:cs typeface="+mn-cs"/>
              </a:rPr>
              <a:t>"Fietsers met een koptelefoon op en telefoon in hun handen"</a:t>
            </a:r>
            <a:endParaRPr kumimoji="0" lang="nl-NL" sz="1050" b="0" i="0" u="none" strike="noStrike" kern="1200" cap="none" spc="0" normalizeH="0" baseline="0" noProof="0">
              <a:ln>
                <a:noFill/>
              </a:ln>
              <a:effectLst/>
              <a:uLnTx/>
              <a:uFillTx/>
              <a:latin typeface="Arial"/>
              <a:ea typeface="+mn-ea"/>
              <a:cs typeface="+mn-cs"/>
            </a:endParaRPr>
          </a:p>
        </p:txBody>
      </p:sp>
      <p:sp>
        <p:nvSpPr>
          <p:cNvPr id="17" name="Tekstvak 27">
            <a:extLst>
              <a:ext uri="{FF2B5EF4-FFF2-40B4-BE49-F238E27FC236}">
                <a16:creationId xmlns:a16="http://schemas.microsoft.com/office/drawing/2014/main" id="{E26349D9-ACB1-608B-DACD-11D1783EFBB2}"/>
              </a:ext>
            </a:extLst>
          </p:cNvPr>
          <p:cNvSpPr txBox="1"/>
          <p:nvPr/>
        </p:nvSpPr>
        <p:spPr>
          <a:xfrm>
            <a:off x="812344" y="3297903"/>
            <a:ext cx="3594763" cy="2539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50" b="0" i="0" u="none" strike="noStrike" kern="1200" cap="none" spc="0" normalizeH="0" baseline="0" noProof="0">
                <a:ln>
                  <a:noFill/>
                </a:ln>
                <a:effectLst/>
                <a:uLnTx/>
                <a:uFillTx/>
                <a:latin typeface="WordVisi_MSFontService"/>
                <a:ea typeface="+mn-ea"/>
                <a:cs typeface="+mn-cs"/>
              </a:rPr>
              <a:t>"Ga als gemeenteleden is op de fiets of te voet door het dorp"</a:t>
            </a:r>
            <a:endParaRPr kumimoji="0" lang="nl-NL" sz="1050" b="0" i="0" u="none" strike="noStrike" kern="1200" cap="none" spc="0" normalizeH="0" baseline="0" noProof="0">
              <a:ln>
                <a:noFill/>
              </a:ln>
              <a:effectLst/>
              <a:uLnTx/>
              <a:uFillTx/>
              <a:latin typeface="Arial"/>
              <a:ea typeface="+mn-ea"/>
              <a:cs typeface="+mn-cs"/>
            </a:endParaRPr>
          </a:p>
        </p:txBody>
      </p:sp>
      <p:sp>
        <p:nvSpPr>
          <p:cNvPr id="18" name="Tekstvak 29">
            <a:extLst>
              <a:ext uri="{FF2B5EF4-FFF2-40B4-BE49-F238E27FC236}">
                <a16:creationId xmlns:a16="http://schemas.microsoft.com/office/drawing/2014/main" id="{F9B7ECE0-2CB2-1A5F-3AB6-DBE8529B3E99}"/>
              </a:ext>
            </a:extLst>
          </p:cNvPr>
          <p:cNvSpPr txBox="1"/>
          <p:nvPr/>
        </p:nvSpPr>
        <p:spPr>
          <a:xfrm>
            <a:off x="2649310" y="1249319"/>
            <a:ext cx="2095499"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a:ln>
                  <a:noFill/>
                </a:ln>
                <a:effectLst/>
                <a:uLnTx/>
                <a:uFillTx/>
                <a:latin typeface="WordVisi_MSFontService"/>
                <a:ea typeface="+mn-ea"/>
                <a:cs typeface="+mn-cs"/>
              </a:rPr>
              <a:t>"Meer drempels op de Kennedylaan" </a:t>
            </a:r>
            <a:endParaRPr kumimoji="0" lang="nl-NL" sz="1000" b="0" i="0" u="none" strike="noStrike" kern="1200" cap="none" spc="0" normalizeH="0" baseline="0" noProof="0">
              <a:ln>
                <a:noFill/>
              </a:ln>
              <a:effectLst/>
              <a:uLnTx/>
              <a:uFillTx/>
              <a:latin typeface="Arial"/>
              <a:ea typeface="+mn-ea"/>
              <a:cs typeface="+mn-cs"/>
            </a:endParaRPr>
          </a:p>
        </p:txBody>
      </p:sp>
      <p:sp>
        <p:nvSpPr>
          <p:cNvPr id="19" name="Tekstvak 31">
            <a:extLst>
              <a:ext uri="{FF2B5EF4-FFF2-40B4-BE49-F238E27FC236}">
                <a16:creationId xmlns:a16="http://schemas.microsoft.com/office/drawing/2014/main" id="{69C121C0-228D-8AE3-7EE4-7BED8A8E2667}"/>
              </a:ext>
            </a:extLst>
          </p:cNvPr>
          <p:cNvSpPr txBox="1"/>
          <p:nvPr/>
        </p:nvSpPr>
        <p:spPr>
          <a:xfrm>
            <a:off x="2660481" y="1869074"/>
            <a:ext cx="4643295"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a:ln>
                  <a:noFill/>
                </a:ln>
                <a:effectLst/>
                <a:uLnTx/>
                <a:uFillTx/>
                <a:latin typeface="Aptos" panose="020B0004020202020204" pitchFamily="34" charset="0"/>
                <a:ea typeface="+mn-ea"/>
                <a:cs typeface="+mn-cs"/>
              </a:rPr>
              <a:t>"Verkeerslichten bij de oversteek van de fietsbrug naar de Jenaplan school" </a:t>
            </a:r>
            <a:endParaRPr kumimoji="0" lang="nl-NL" sz="1000" b="0" i="0" u="none" strike="noStrike" kern="1200" cap="none" spc="0" normalizeH="0" baseline="0" noProof="0">
              <a:ln>
                <a:noFill/>
              </a:ln>
              <a:effectLst/>
              <a:uLnTx/>
              <a:uFillTx/>
              <a:latin typeface="Arial"/>
              <a:ea typeface="+mn-ea"/>
              <a:cs typeface="+mn-cs"/>
            </a:endParaRPr>
          </a:p>
        </p:txBody>
      </p:sp>
      <p:sp>
        <p:nvSpPr>
          <p:cNvPr id="20" name="Tekstvak 35">
            <a:extLst>
              <a:ext uri="{FF2B5EF4-FFF2-40B4-BE49-F238E27FC236}">
                <a16:creationId xmlns:a16="http://schemas.microsoft.com/office/drawing/2014/main" id="{1F6389F3-891E-7CF3-A607-9061B213B874}"/>
              </a:ext>
            </a:extLst>
          </p:cNvPr>
          <p:cNvSpPr txBox="1"/>
          <p:nvPr/>
        </p:nvSpPr>
        <p:spPr>
          <a:xfrm>
            <a:off x="5202420" y="3742978"/>
            <a:ext cx="2065491"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a:ln>
                  <a:noFill/>
                </a:ln>
                <a:effectLst/>
                <a:uLnTx/>
                <a:uFillTx/>
                <a:latin typeface="WordVisi_MSFontService"/>
                <a:ea typeface="+mn-ea"/>
                <a:cs typeface="+mn-cs"/>
              </a:rPr>
              <a:t>"Beperken van parkeergelegenheid bij winkelcentra"</a:t>
            </a:r>
            <a:endParaRPr kumimoji="0" lang="nl-NL" sz="1000" b="0" i="0" u="none" strike="noStrike" kern="1200" cap="none" spc="0" normalizeH="0" baseline="0" noProof="0">
              <a:ln>
                <a:noFill/>
              </a:ln>
              <a:effectLst/>
              <a:uLnTx/>
              <a:uFillTx/>
              <a:latin typeface="Arial"/>
              <a:ea typeface="+mn-ea"/>
              <a:cs typeface="+mn-cs"/>
            </a:endParaRPr>
          </a:p>
        </p:txBody>
      </p:sp>
      <p:pic>
        <p:nvPicPr>
          <p:cNvPr id="2" name="Picture 6" descr="Gemeentes | Circulaire Openbare Ruimte Congres">
            <a:extLst>
              <a:ext uri="{FF2B5EF4-FFF2-40B4-BE49-F238E27FC236}">
                <a16:creationId xmlns:a16="http://schemas.microsoft.com/office/drawing/2014/main" id="{79F90D2E-1989-D654-1072-098784F1790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5330" b="13824"/>
          <a:stretch/>
        </p:blipFill>
        <p:spPr bwMode="auto">
          <a:xfrm>
            <a:off x="5513961" y="4671412"/>
            <a:ext cx="1419766" cy="419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625157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750"/>
                            </p:stCondLst>
                            <p:childTnLst>
                              <p:par>
                                <p:cTn id="9" presetID="10" presetClass="entr" presetSubtype="0" fill="hold" grpId="0" nodeType="afterEffect">
                                  <p:stCondLst>
                                    <p:cond delay="25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500"/>
                            </p:stCondLst>
                            <p:childTnLst>
                              <p:par>
                                <p:cTn id="13" presetID="10" presetClass="entr" presetSubtype="0" fill="hold" grpId="0" nodeType="afterEffect">
                                  <p:stCondLst>
                                    <p:cond delay="25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par>
                          <p:cTn id="16" fill="hold">
                            <p:stCondLst>
                              <p:cond delay="2250"/>
                            </p:stCondLst>
                            <p:childTnLst>
                              <p:par>
                                <p:cTn id="17" presetID="10" presetClass="entr" presetSubtype="0" fill="hold" grpId="0" nodeType="afterEffect">
                                  <p:stCondLst>
                                    <p:cond delay="75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3500"/>
                            </p:stCondLst>
                            <p:childTnLst>
                              <p:par>
                                <p:cTn id="21" presetID="10" presetClass="entr" presetSubtype="0" fill="hold" grpId="0" nodeType="afterEffect">
                                  <p:stCondLst>
                                    <p:cond delay="25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par>
                          <p:cTn id="24" fill="hold">
                            <p:stCondLst>
                              <p:cond delay="4250"/>
                            </p:stCondLst>
                            <p:childTnLst>
                              <p:par>
                                <p:cTn id="25" presetID="10" presetClass="entr" presetSubtype="0" fill="hold" grpId="0" nodeType="afterEffect">
                                  <p:stCondLst>
                                    <p:cond delay="25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par>
                          <p:cTn id="28" fill="hold">
                            <p:stCondLst>
                              <p:cond delay="5000"/>
                            </p:stCondLst>
                            <p:childTnLst>
                              <p:par>
                                <p:cTn id="29" presetID="10" presetClass="entr" presetSubtype="0" fill="hold" grpId="0" nodeType="afterEffect">
                                  <p:stCondLst>
                                    <p:cond delay="75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par>
                          <p:cTn id="32" fill="hold">
                            <p:stCondLst>
                              <p:cond delay="6250"/>
                            </p:stCondLst>
                            <p:childTnLst>
                              <p:par>
                                <p:cTn id="33" presetID="10" presetClass="entr" presetSubtype="0" fill="hold" grpId="0" nodeType="afterEffect">
                                  <p:stCondLst>
                                    <p:cond delay="25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childTnLst>
                          </p:cTn>
                        </p:par>
                        <p:par>
                          <p:cTn id="36" fill="hold">
                            <p:stCondLst>
                              <p:cond delay="7000"/>
                            </p:stCondLst>
                            <p:childTnLst>
                              <p:par>
                                <p:cTn id="37" presetID="10" presetClass="entr" presetSubtype="0" fill="hold" grpId="0" nodeType="afterEffect">
                                  <p:stCondLst>
                                    <p:cond delay="75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childTnLst>
                          </p:cTn>
                        </p:par>
                        <p:par>
                          <p:cTn id="40" fill="hold">
                            <p:stCondLst>
                              <p:cond delay="8250"/>
                            </p:stCondLst>
                            <p:childTnLst>
                              <p:par>
                                <p:cTn id="41" presetID="10" presetClass="entr" presetSubtype="0" fill="hold" grpId="0" nodeType="afterEffect">
                                  <p:stCondLst>
                                    <p:cond delay="25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childTnLst>
                          </p:cTn>
                        </p:par>
                        <p:par>
                          <p:cTn id="44" fill="hold">
                            <p:stCondLst>
                              <p:cond delay="9000"/>
                            </p:stCondLst>
                            <p:childTnLst>
                              <p:par>
                                <p:cTn id="45" presetID="10" presetClass="entr" presetSubtype="0" fill="hold" grpId="0" nodeType="afterEffect">
                                  <p:stCondLst>
                                    <p:cond delay="25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par>
                          <p:cTn id="48" fill="hold">
                            <p:stCondLst>
                              <p:cond delay="9750"/>
                            </p:stCondLst>
                            <p:childTnLst>
                              <p:par>
                                <p:cTn id="49" presetID="10" presetClass="entr" presetSubtype="0" fill="hold" grpId="0" nodeType="afterEffect">
                                  <p:stCondLst>
                                    <p:cond delay="75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500"/>
                                        <p:tgtEl>
                                          <p:spTgt spid="11"/>
                                        </p:tgtEl>
                                      </p:cBhvr>
                                    </p:animEffect>
                                  </p:childTnLst>
                                </p:cTn>
                              </p:par>
                            </p:childTnLst>
                          </p:cTn>
                        </p:par>
                        <p:par>
                          <p:cTn id="52" fill="hold">
                            <p:stCondLst>
                              <p:cond delay="11000"/>
                            </p:stCondLst>
                            <p:childTnLst>
                              <p:par>
                                <p:cTn id="53" presetID="10" presetClass="entr" presetSubtype="0" fill="hold" grpId="0" nodeType="afterEffect">
                                  <p:stCondLst>
                                    <p:cond delay="25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500"/>
                                        <p:tgtEl>
                                          <p:spTgt spid="13"/>
                                        </p:tgtEl>
                                      </p:cBhvr>
                                    </p:animEffect>
                                  </p:childTnLst>
                                </p:cTn>
                              </p:par>
                            </p:childTnLst>
                          </p:cTn>
                        </p:par>
                        <p:par>
                          <p:cTn id="56" fill="hold">
                            <p:stCondLst>
                              <p:cond delay="11750"/>
                            </p:stCondLst>
                            <p:childTnLst>
                              <p:par>
                                <p:cTn id="57" presetID="10" presetClass="entr" presetSubtype="0" fill="hold" grpId="0" nodeType="afterEffect">
                                  <p:stCondLst>
                                    <p:cond delay="750"/>
                                  </p:stCondLst>
                                  <p:childTnLst>
                                    <p:set>
                                      <p:cBhvr>
                                        <p:cTn id="58" dur="1" fill="hold">
                                          <p:stCondLst>
                                            <p:cond delay="0"/>
                                          </p:stCondLst>
                                        </p:cTn>
                                        <p:tgtEl>
                                          <p:spTgt spid="10"/>
                                        </p:tgtEl>
                                        <p:attrNameLst>
                                          <p:attrName>style.visibility</p:attrName>
                                        </p:attrNameLst>
                                      </p:cBhvr>
                                      <p:to>
                                        <p:strVal val="visible"/>
                                      </p:to>
                                    </p:set>
                                    <p:animEffect transition="in" filter="fade">
                                      <p:cBhvr>
                                        <p:cTn id="59" dur="500"/>
                                        <p:tgtEl>
                                          <p:spTgt spid="10"/>
                                        </p:tgtEl>
                                      </p:cBhvr>
                                    </p:animEffect>
                                  </p:childTnLst>
                                </p:cTn>
                              </p:par>
                            </p:childTnLst>
                          </p:cTn>
                        </p:par>
                        <p:par>
                          <p:cTn id="60" fill="hold">
                            <p:stCondLst>
                              <p:cond delay="13000"/>
                            </p:stCondLst>
                            <p:childTnLst>
                              <p:par>
                                <p:cTn id="61" presetID="10" presetClass="entr" presetSubtype="0" fill="hold" grpId="0" nodeType="afterEffect">
                                  <p:stCondLst>
                                    <p:cond delay="25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B01FD-3B64-80A3-E4BA-16554CFED8B2}"/>
              </a:ext>
            </a:extLst>
          </p:cNvPr>
          <p:cNvSpPr>
            <a:spLocks noGrp="1"/>
          </p:cNvSpPr>
          <p:nvPr>
            <p:ph type="title"/>
          </p:nvPr>
        </p:nvSpPr>
        <p:spPr/>
        <p:txBody>
          <a:bodyPr>
            <a:normAutofit fontScale="90000"/>
          </a:bodyPr>
          <a:lstStyle/>
          <a:p>
            <a:r>
              <a:rPr lang="nl-NL"/>
              <a:t>Bent u bekend met deelauto's en/of deelfietsen in Oegstgeest en zo ja, maakt u hier ook gebruik van? </a:t>
            </a:r>
            <a:endParaRPr lang="en-US"/>
          </a:p>
        </p:txBody>
      </p:sp>
      <p:sp>
        <p:nvSpPr>
          <p:cNvPr id="4" name="Slide Number Placeholder 3">
            <a:extLst>
              <a:ext uri="{FF2B5EF4-FFF2-40B4-BE49-F238E27FC236}">
                <a16:creationId xmlns:a16="http://schemas.microsoft.com/office/drawing/2014/main" id="{215BF0E0-8B04-1549-2370-0C413510C094}"/>
              </a:ext>
            </a:extLst>
          </p:cNvPr>
          <p:cNvSpPr>
            <a:spLocks noGrp="1"/>
          </p:cNvSpPr>
          <p:nvPr>
            <p:ph type="sldNum" sz="quarter" idx="12"/>
          </p:nvPr>
        </p:nvSpPr>
        <p:spPr/>
        <p:txBody>
          <a:bodyPr/>
          <a:lstStyle/>
          <a:p>
            <a:fld id="{C31F7836-E4B3-4985-A8BA-D04AF4A8C90B}" type="slidenum">
              <a:rPr lang="nl-NL" smtClean="0"/>
              <a:pPr/>
              <a:t>13</a:t>
            </a:fld>
            <a:endParaRPr lang="nl-NL"/>
          </a:p>
        </p:txBody>
      </p:sp>
      <p:graphicFrame>
        <p:nvGraphicFramePr>
          <p:cNvPr id="7" name="Chart 6">
            <a:extLst>
              <a:ext uri="{FF2B5EF4-FFF2-40B4-BE49-F238E27FC236}">
                <a16:creationId xmlns:a16="http://schemas.microsoft.com/office/drawing/2014/main" id="{C896AC6E-628D-FC45-49C1-6E68000CDB25}"/>
              </a:ext>
            </a:extLst>
          </p:cNvPr>
          <p:cNvGraphicFramePr>
            <a:graphicFrameLocks/>
          </p:cNvGraphicFramePr>
          <p:nvPr>
            <p:extLst>
              <p:ext uri="{D42A27DB-BD31-4B8C-83A1-F6EECF244321}">
                <p14:modId xmlns:p14="http://schemas.microsoft.com/office/powerpoint/2010/main" val="1149603923"/>
              </p:ext>
            </p:extLst>
          </p:nvPr>
        </p:nvGraphicFramePr>
        <p:xfrm>
          <a:off x="2097881" y="1105693"/>
          <a:ext cx="4948238" cy="2932113"/>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6" descr="Gemeentes | Circulaire Openbare Ruimte Congres">
            <a:extLst>
              <a:ext uri="{FF2B5EF4-FFF2-40B4-BE49-F238E27FC236}">
                <a16:creationId xmlns:a16="http://schemas.microsoft.com/office/drawing/2014/main" id="{65E6917C-0A5A-314F-4AA7-F5FA023C03D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5330" b="13824"/>
          <a:stretch/>
        </p:blipFill>
        <p:spPr bwMode="auto">
          <a:xfrm>
            <a:off x="5513961" y="4671412"/>
            <a:ext cx="1419766" cy="419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2351913"/>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53D9256-BC27-687A-6C78-3D62BCDA6A83}"/>
              </a:ext>
            </a:extLst>
          </p:cNvPr>
          <p:cNvSpPr>
            <a:spLocks noGrp="1"/>
          </p:cNvSpPr>
          <p:nvPr>
            <p:ph type="sldNum" sz="quarter" idx="12"/>
          </p:nvPr>
        </p:nvSpPr>
        <p:spPr/>
        <p:txBody>
          <a:bodyPr/>
          <a:lstStyle/>
          <a:p>
            <a:fld id="{C31F7836-E4B3-4985-A8BA-D04AF4A8C90B}" type="slidenum">
              <a:rPr lang="nl-NL" smtClean="0"/>
              <a:pPr/>
              <a:t>14</a:t>
            </a:fld>
            <a:endParaRPr lang="nl-NL"/>
          </a:p>
        </p:txBody>
      </p:sp>
      <p:sp>
        <p:nvSpPr>
          <p:cNvPr id="20" name="Titel 1">
            <a:extLst>
              <a:ext uri="{FF2B5EF4-FFF2-40B4-BE49-F238E27FC236}">
                <a16:creationId xmlns:a16="http://schemas.microsoft.com/office/drawing/2014/main" id="{FE6FA573-9624-6FFB-4FF8-C3CA17BB8476}"/>
              </a:ext>
            </a:extLst>
          </p:cNvPr>
          <p:cNvSpPr>
            <a:spLocks noGrp="1"/>
          </p:cNvSpPr>
          <p:nvPr/>
        </p:nvSpPr>
        <p:spPr>
          <a:xfrm>
            <a:off x="334651" y="189581"/>
            <a:ext cx="8171999" cy="885140"/>
          </a:xfrm>
          <a:prstGeom prst="rect">
            <a:avLst/>
          </a:prstGeom>
        </p:spPr>
        <p:txBody>
          <a:bodyPr vert="horz" lIns="0" tIns="46800" rIns="0" bIns="46800" rtlCol="0" anchor="ctr" anchorCtr="0">
            <a:noAutofit/>
          </a:bodyPr>
          <a:lstStyle>
            <a:lvl1pPr algn="l" defTabSz="914400" rtl="0" eaLnBrk="1" latinLnBrk="0" hangingPunct="1">
              <a:spcBef>
                <a:spcPct val="0"/>
              </a:spcBef>
              <a:buNone/>
              <a:defRPr sz="2800" b="1" kern="1200">
                <a:solidFill>
                  <a:srgbClr val="00577E"/>
                </a:solidFill>
                <a:latin typeface="Arial" pitchFamily="34" charset="0"/>
                <a:ea typeface="+mj-ea"/>
                <a:cs typeface="Arial" pitchFamily="34" charset="0"/>
              </a:defRPr>
            </a:lvl1pPr>
          </a:lstStyle>
          <a:p>
            <a:r>
              <a:rPr lang="nl-NL" sz="2400">
                <a:effectLst/>
                <a:latin typeface="Aptos" panose="020B0004020202020204" pitchFamily="34" charset="0"/>
                <a:ea typeface="Aptos" panose="020B0004020202020204" pitchFamily="34" charset="0"/>
                <a:cs typeface="Times New Roman" panose="02020603050405020304" pitchFamily="18" charset="0"/>
              </a:rPr>
              <a:t>Welke ideeën zouden volgens u de duurzame mobiliteit (zoals fietsen en lopen in Oegstgeest kunnen stimuleren)?</a:t>
            </a:r>
            <a:endParaRPr lang="nl-NL" sz="2400"/>
          </a:p>
        </p:txBody>
      </p:sp>
      <p:sp>
        <p:nvSpPr>
          <p:cNvPr id="21" name="Tekstvak 4">
            <a:extLst>
              <a:ext uri="{FF2B5EF4-FFF2-40B4-BE49-F238E27FC236}">
                <a16:creationId xmlns:a16="http://schemas.microsoft.com/office/drawing/2014/main" id="{1D86BC0D-FA4B-200B-0330-6EA2E1448759}"/>
              </a:ext>
            </a:extLst>
          </p:cNvPr>
          <p:cNvSpPr txBox="1"/>
          <p:nvPr/>
        </p:nvSpPr>
        <p:spPr>
          <a:xfrm>
            <a:off x="678996" y="1994314"/>
            <a:ext cx="4516212" cy="1077218"/>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3200" b="1" i="0">
                <a:solidFill>
                  <a:schemeClr val="accent1"/>
                </a:solidFill>
                <a:effectLst/>
                <a:latin typeface="WordVisi_MSFontService"/>
              </a:rPr>
              <a:t>Verbetering van fietspaden en voetpaden</a:t>
            </a:r>
            <a:endParaRPr lang="nl-NL" sz="3200">
              <a:solidFill>
                <a:schemeClr val="accent1"/>
              </a:solidFill>
            </a:endParaRPr>
          </a:p>
        </p:txBody>
      </p:sp>
      <p:sp>
        <p:nvSpPr>
          <p:cNvPr id="22" name="Tekstvak 5">
            <a:extLst>
              <a:ext uri="{FF2B5EF4-FFF2-40B4-BE49-F238E27FC236}">
                <a16:creationId xmlns:a16="http://schemas.microsoft.com/office/drawing/2014/main" id="{AC45A516-3AD4-3A46-52FA-B44D2BC3D334}"/>
              </a:ext>
            </a:extLst>
          </p:cNvPr>
          <p:cNvSpPr txBox="1"/>
          <p:nvPr/>
        </p:nvSpPr>
        <p:spPr>
          <a:xfrm>
            <a:off x="1494744" y="3060703"/>
            <a:ext cx="2884715"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nl-NL" sz="1100" b="0" i="0">
                <a:effectLst/>
                <a:latin typeface="Aptos" panose="020B0004020202020204" pitchFamily="34" charset="0"/>
              </a:rPr>
              <a:t>"Betere voetpaden. Duidelijkere situaties voor fietsers en voetgangers bij rotondes." </a:t>
            </a:r>
            <a:endParaRPr lang="nl-NL" sz="800">
              <a:latin typeface="Agency FB" panose="020B0503020202020204" pitchFamily="34" charset="0"/>
            </a:endParaRPr>
          </a:p>
        </p:txBody>
      </p:sp>
      <p:sp>
        <p:nvSpPr>
          <p:cNvPr id="23" name="Tekstvak 7">
            <a:extLst>
              <a:ext uri="{FF2B5EF4-FFF2-40B4-BE49-F238E27FC236}">
                <a16:creationId xmlns:a16="http://schemas.microsoft.com/office/drawing/2014/main" id="{56D6053F-0D0F-F680-3B78-835536CD8D0D}"/>
              </a:ext>
            </a:extLst>
          </p:cNvPr>
          <p:cNvSpPr txBox="1"/>
          <p:nvPr/>
        </p:nvSpPr>
        <p:spPr>
          <a:xfrm>
            <a:off x="2449795" y="3626430"/>
            <a:ext cx="2443843" cy="60016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100" b="0" i="0">
                <a:effectLst/>
                <a:latin typeface="Aptos" panose="020B0004020202020204" pitchFamily="34" charset="0"/>
              </a:rPr>
              <a:t>"Fietspaden zonder oneffenheden in het wegdek (</a:t>
            </a:r>
            <a:r>
              <a:rPr lang="nl-NL" sz="1100" b="0" i="0" err="1">
                <a:effectLst/>
                <a:latin typeface="Aptos" panose="020B0004020202020204" pitchFamily="34" charset="0"/>
              </a:rPr>
              <a:t>Rhijngeesterstraatweg</a:t>
            </a:r>
            <a:r>
              <a:rPr lang="nl-NL" sz="1100" b="0" i="0">
                <a:effectLst/>
                <a:latin typeface="Aptos" panose="020B0004020202020204" pitchFamily="34" charset="0"/>
              </a:rPr>
              <a:t>) en betere verlichting."</a:t>
            </a:r>
            <a:endParaRPr lang="nl-NL" sz="1100"/>
          </a:p>
        </p:txBody>
      </p:sp>
      <p:sp>
        <p:nvSpPr>
          <p:cNvPr id="24" name="Tekstvak 9">
            <a:extLst>
              <a:ext uri="{FF2B5EF4-FFF2-40B4-BE49-F238E27FC236}">
                <a16:creationId xmlns:a16="http://schemas.microsoft.com/office/drawing/2014/main" id="{57C52217-5560-5E65-E9BE-0422F3078FAF}"/>
              </a:ext>
            </a:extLst>
          </p:cNvPr>
          <p:cNvSpPr txBox="1"/>
          <p:nvPr/>
        </p:nvSpPr>
        <p:spPr>
          <a:xfrm>
            <a:off x="133350" y="3545435"/>
            <a:ext cx="2209800" cy="60016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100" b="0" i="0">
                <a:effectLst/>
                <a:latin typeface="Aptos" panose="020B0004020202020204" pitchFamily="34" charset="0"/>
              </a:rPr>
              <a:t>"Meer veilige oversteekplaatsen, bijvoorbeeld zebrapad op de iris laan." </a:t>
            </a:r>
            <a:endParaRPr lang="nl-NL" sz="1100"/>
          </a:p>
        </p:txBody>
      </p:sp>
      <p:sp>
        <p:nvSpPr>
          <p:cNvPr id="25" name="Tekstvak 10">
            <a:extLst>
              <a:ext uri="{FF2B5EF4-FFF2-40B4-BE49-F238E27FC236}">
                <a16:creationId xmlns:a16="http://schemas.microsoft.com/office/drawing/2014/main" id="{A494A3DC-7A6D-D262-18E4-61AE569B3270}"/>
              </a:ext>
            </a:extLst>
          </p:cNvPr>
          <p:cNvSpPr txBox="1"/>
          <p:nvPr/>
        </p:nvSpPr>
        <p:spPr>
          <a:xfrm>
            <a:off x="5000284" y="3764746"/>
            <a:ext cx="2311855" cy="46166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2400" b="1" i="0">
                <a:solidFill>
                  <a:schemeClr val="accent1"/>
                </a:solidFill>
                <a:effectLst/>
                <a:latin typeface="Aptos" panose="020B0004020202020204" pitchFamily="34" charset="0"/>
              </a:rPr>
              <a:t>Parkeerbeleid</a:t>
            </a:r>
            <a:r>
              <a:rPr lang="nl-NL" sz="2400" b="0" i="0">
                <a:solidFill>
                  <a:schemeClr val="accent1"/>
                </a:solidFill>
                <a:effectLst/>
                <a:latin typeface="Aptos" panose="020B0004020202020204" pitchFamily="34" charset="0"/>
              </a:rPr>
              <a:t> </a:t>
            </a:r>
            <a:endParaRPr lang="nl-NL" sz="4000">
              <a:solidFill>
                <a:schemeClr val="accent1"/>
              </a:solidFill>
            </a:endParaRPr>
          </a:p>
        </p:txBody>
      </p:sp>
      <p:sp>
        <p:nvSpPr>
          <p:cNvPr id="26" name="Tekstvak 12">
            <a:extLst>
              <a:ext uri="{FF2B5EF4-FFF2-40B4-BE49-F238E27FC236}">
                <a16:creationId xmlns:a16="http://schemas.microsoft.com/office/drawing/2014/main" id="{AB0BC946-09EF-DA23-39B8-718ECA1C085F}"/>
              </a:ext>
            </a:extLst>
          </p:cNvPr>
          <p:cNvSpPr txBox="1"/>
          <p:nvPr/>
        </p:nvSpPr>
        <p:spPr>
          <a:xfrm>
            <a:off x="5604516" y="3263670"/>
            <a:ext cx="2042970" cy="430887"/>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100" b="0" i="0">
                <a:effectLst/>
                <a:latin typeface="Aptos" panose="020B0004020202020204" pitchFamily="34" charset="0"/>
              </a:rPr>
              <a:t>"Betaald parkeren en betaalde parkeervergunningen." </a:t>
            </a:r>
            <a:endParaRPr lang="nl-NL" sz="1100"/>
          </a:p>
        </p:txBody>
      </p:sp>
      <p:sp>
        <p:nvSpPr>
          <p:cNvPr id="27" name="Tekstvak 14">
            <a:extLst>
              <a:ext uri="{FF2B5EF4-FFF2-40B4-BE49-F238E27FC236}">
                <a16:creationId xmlns:a16="http://schemas.microsoft.com/office/drawing/2014/main" id="{285F32A8-B260-23EA-0D07-DABD3BB6D570}"/>
              </a:ext>
            </a:extLst>
          </p:cNvPr>
          <p:cNvSpPr txBox="1"/>
          <p:nvPr/>
        </p:nvSpPr>
        <p:spPr>
          <a:xfrm>
            <a:off x="5438238" y="4238731"/>
            <a:ext cx="2311855" cy="430887"/>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100" b="0" i="0">
                <a:effectLst/>
                <a:latin typeface="Aptos" panose="020B0004020202020204" pitchFamily="34" charset="0"/>
              </a:rPr>
              <a:t>"Meer parkeerplek voor bakfietsen, beter stoeponderhoud." </a:t>
            </a:r>
            <a:endParaRPr lang="nl-NL" sz="1100"/>
          </a:p>
        </p:txBody>
      </p:sp>
      <p:sp>
        <p:nvSpPr>
          <p:cNvPr id="28" name="Tekstvak 15">
            <a:extLst>
              <a:ext uri="{FF2B5EF4-FFF2-40B4-BE49-F238E27FC236}">
                <a16:creationId xmlns:a16="http://schemas.microsoft.com/office/drawing/2014/main" id="{05573781-C9BF-79FB-E852-A4674630F8D4}"/>
              </a:ext>
            </a:extLst>
          </p:cNvPr>
          <p:cNvSpPr txBox="1"/>
          <p:nvPr/>
        </p:nvSpPr>
        <p:spPr>
          <a:xfrm>
            <a:off x="5980338" y="2174936"/>
            <a:ext cx="2709185" cy="46166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2400" b="1" i="0">
                <a:solidFill>
                  <a:schemeClr val="accent1"/>
                </a:solidFill>
                <a:effectLst/>
                <a:latin typeface="WordVisi_MSFontService"/>
              </a:rPr>
              <a:t>Openbaar vervoer</a:t>
            </a:r>
            <a:r>
              <a:rPr lang="nl-NL" sz="2400" b="0" i="0">
                <a:solidFill>
                  <a:schemeClr val="accent1"/>
                </a:solidFill>
                <a:effectLst/>
                <a:latin typeface="Aptos" panose="020B0004020202020204" pitchFamily="34" charset="0"/>
              </a:rPr>
              <a:t> </a:t>
            </a:r>
            <a:endParaRPr lang="nl-NL" sz="4000">
              <a:solidFill>
                <a:schemeClr val="accent1"/>
              </a:solidFill>
            </a:endParaRPr>
          </a:p>
        </p:txBody>
      </p:sp>
      <p:sp>
        <p:nvSpPr>
          <p:cNvPr id="29" name="Tekstvak 17">
            <a:extLst>
              <a:ext uri="{FF2B5EF4-FFF2-40B4-BE49-F238E27FC236}">
                <a16:creationId xmlns:a16="http://schemas.microsoft.com/office/drawing/2014/main" id="{63323FE5-7FF0-5B91-3615-1C20E1B8527E}"/>
              </a:ext>
            </a:extLst>
          </p:cNvPr>
          <p:cNvSpPr txBox="1"/>
          <p:nvPr/>
        </p:nvSpPr>
        <p:spPr>
          <a:xfrm>
            <a:off x="6218465" y="2584810"/>
            <a:ext cx="2792186" cy="430887"/>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100" b="0" i="0">
                <a:effectLst/>
                <a:latin typeface="Aptos" panose="020B0004020202020204" pitchFamily="34" charset="0"/>
              </a:rPr>
              <a:t>"Een echte OV aansluiting voor de wijk poelgeest. Minder parkeerplekken." </a:t>
            </a:r>
            <a:endParaRPr lang="nl-NL" sz="1100"/>
          </a:p>
        </p:txBody>
      </p:sp>
      <p:sp>
        <p:nvSpPr>
          <p:cNvPr id="30" name="Tekstvak 18">
            <a:extLst>
              <a:ext uri="{FF2B5EF4-FFF2-40B4-BE49-F238E27FC236}">
                <a16:creationId xmlns:a16="http://schemas.microsoft.com/office/drawing/2014/main" id="{2F127B9E-DA3B-0F6C-ABD5-4D4A0D727442}"/>
              </a:ext>
            </a:extLst>
          </p:cNvPr>
          <p:cNvSpPr txBox="1"/>
          <p:nvPr/>
        </p:nvSpPr>
        <p:spPr>
          <a:xfrm>
            <a:off x="3936545" y="1147921"/>
            <a:ext cx="2127478" cy="830997"/>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2400" b="1" i="0">
                <a:solidFill>
                  <a:schemeClr val="accent1"/>
                </a:solidFill>
                <a:effectLst/>
                <a:latin typeface="WordVisi_MSFontService"/>
              </a:rPr>
              <a:t>Deelfietsen en deelauto's</a:t>
            </a:r>
            <a:endParaRPr lang="nl-NL" sz="4000">
              <a:solidFill>
                <a:schemeClr val="accent1"/>
              </a:solidFill>
            </a:endParaRPr>
          </a:p>
        </p:txBody>
      </p:sp>
      <p:sp>
        <p:nvSpPr>
          <p:cNvPr id="31" name="Tekstvak 20">
            <a:extLst>
              <a:ext uri="{FF2B5EF4-FFF2-40B4-BE49-F238E27FC236}">
                <a16:creationId xmlns:a16="http://schemas.microsoft.com/office/drawing/2014/main" id="{923EAAC2-D6EB-E3F8-A692-5714CB7E9628}"/>
              </a:ext>
            </a:extLst>
          </p:cNvPr>
          <p:cNvSpPr txBox="1"/>
          <p:nvPr/>
        </p:nvSpPr>
        <p:spPr>
          <a:xfrm>
            <a:off x="5673501" y="1664386"/>
            <a:ext cx="1905000" cy="430887"/>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100" b="0" i="0">
                <a:effectLst/>
                <a:latin typeface="Aptos" panose="020B0004020202020204" pitchFamily="34" charset="0"/>
              </a:rPr>
              <a:t>"Elektrische Deelbakfietsen zou zeker helpen." </a:t>
            </a:r>
            <a:endParaRPr lang="nl-NL" sz="1100"/>
          </a:p>
        </p:txBody>
      </p:sp>
      <p:sp>
        <p:nvSpPr>
          <p:cNvPr id="32" name="Tekstvak 22">
            <a:extLst>
              <a:ext uri="{FF2B5EF4-FFF2-40B4-BE49-F238E27FC236}">
                <a16:creationId xmlns:a16="http://schemas.microsoft.com/office/drawing/2014/main" id="{FE9676D5-F67F-CF3C-F89A-848CC1A1CDB6}"/>
              </a:ext>
            </a:extLst>
          </p:cNvPr>
          <p:cNvSpPr txBox="1"/>
          <p:nvPr/>
        </p:nvSpPr>
        <p:spPr>
          <a:xfrm>
            <a:off x="1911802" y="1457281"/>
            <a:ext cx="2127479" cy="60016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100" b="0" i="0">
                <a:effectLst/>
                <a:latin typeface="Aptos" panose="020B0004020202020204" pitchFamily="34" charset="0"/>
              </a:rPr>
              <a:t>"Meer </a:t>
            </a:r>
            <a:r>
              <a:rPr lang="nl-NL" sz="1100" b="0" i="0" err="1">
                <a:effectLst/>
                <a:latin typeface="Aptos" panose="020B0004020202020204" pitchFamily="34" charset="0"/>
              </a:rPr>
              <a:t>lokaties</a:t>
            </a:r>
            <a:r>
              <a:rPr lang="nl-NL" sz="1100" b="0" i="0">
                <a:effectLst/>
                <a:latin typeface="Aptos" panose="020B0004020202020204" pitchFamily="34" charset="0"/>
              </a:rPr>
              <a:t> voor deelfietsen (ik wist niet dat ze er zijn) en deelauto's." </a:t>
            </a:r>
            <a:endParaRPr lang="nl-NL" sz="1100"/>
          </a:p>
        </p:txBody>
      </p:sp>
      <p:sp>
        <p:nvSpPr>
          <p:cNvPr id="33" name="Tekstvak 24">
            <a:extLst>
              <a:ext uri="{FF2B5EF4-FFF2-40B4-BE49-F238E27FC236}">
                <a16:creationId xmlns:a16="http://schemas.microsoft.com/office/drawing/2014/main" id="{2D23C674-82F4-18DC-315D-711AAD9A83BB}"/>
              </a:ext>
            </a:extLst>
          </p:cNvPr>
          <p:cNvSpPr txBox="1"/>
          <p:nvPr/>
        </p:nvSpPr>
        <p:spPr>
          <a:xfrm>
            <a:off x="148316" y="1078456"/>
            <a:ext cx="2601686" cy="307777"/>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400" b="1" i="0">
                <a:solidFill>
                  <a:schemeClr val="accent1"/>
                </a:solidFill>
                <a:effectLst/>
                <a:latin typeface="Aptos" panose="020B0004020202020204" pitchFamily="34" charset="0"/>
              </a:rPr>
              <a:t>Bewustwordingscampagnes</a:t>
            </a:r>
            <a:r>
              <a:rPr lang="nl-NL" sz="1400" b="0" i="0">
                <a:solidFill>
                  <a:schemeClr val="accent1"/>
                </a:solidFill>
                <a:effectLst/>
                <a:latin typeface="Aptos" panose="020B0004020202020204" pitchFamily="34" charset="0"/>
              </a:rPr>
              <a:t> </a:t>
            </a:r>
            <a:endParaRPr lang="nl-NL" sz="1400">
              <a:solidFill>
                <a:schemeClr val="accent1"/>
              </a:solidFill>
            </a:endParaRPr>
          </a:p>
        </p:txBody>
      </p:sp>
      <p:sp>
        <p:nvSpPr>
          <p:cNvPr id="34" name="Tekstvak 26">
            <a:extLst>
              <a:ext uri="{FF2B5EF4-FFF2-40B4-BE49-F238E27FC236}">
                <a16:creationId xmlns:a16="http://schemas.microsoft.com/office/drawing/2014/main" id="{871B3B5B-79C4-4357-A500-1452A3E6BBCF}"/>
              </a:ext>
            </a:extLst>
          </p:cNvPr>
          <p:cNvSpPr txBox="1"/>
          <p:nvPr/>
        </p:nvSpPr>
        <p:spPr>
          <a:xfrm>
            <a:off x="1175657" y="4307589"/>
            <a:ext cx="2286000" cy="6463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800" b="1" i="0">
                <a:solidFill>
                  <a:schemeClr val="accent1"/>
                </a:solidFill>
                <a:effectLst/>
                <a:latin typeface="Aptos" panose="020B0004020202020204" pitchFamily="34" charset="0"/>
              </a:rPr>
              <a:t>Groenvoorzieningen</a:t>
            </a:r>
            <a:r>
              <a:rPr lang="nl-NL" sz="1800" b="0" i="0">
                <a:solidFill>
                  <a:srgbClr val="000000"/>
                </a:solidFill>
                <a:effectLst/>
                <a:latin typeface="Aptos" panose="020B0004020202020204" pitchFamily="34" charset="0"/>
              </a:rPr>
              <a:t> </a:t>
            </a:r>
            <a:endParaRPr lang="nl-NL"/>
          </a:p>
        </p:txBody>
      </p:sp>
      <p:pic>
        <p:nvPicPr>
          <p:cNvPr id="2" name="Picture 6" descr="Gemeentes | Circulaire Openbare Ruimte Congres">
            <a:extLst>
              <a:ext uri="{FF2B5EF4-FFF2-40B4-BE49-F238E27FC236}">
                <a16:creationId xmlns:a16="http://schemas.microsoft.com/office/drawing/2014/main" id="{206F8ABE-5661-BDDA-2309-179F20FDF92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5330" b="13824"/>
          <a:stretch/>
        </p:blipFill>
        <p:spPr bwMode="auto">
          <a:xfrm>
            <a:off x="5513961" y="4671412"/>
            <a:ext cx="1419766" cy="419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7863370"/>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62EACB-B226-0788-3C8F-285D3184DB99}"/>
              </a:ext>
            </a:extLst>
          </p:cNvPr>
          <p:cNvSpPr>
            <a:spLocks noGrp="1"/>
          </p:cNvSpPr>
          <p:nvPr>
            <p:ph type="title"/>
          </p:nvPr>
        </p:nvSpPr>
        <p:spPr/>
        <p:txBody>
          <a:bodyPr>
            <a:normAutofit fontScale="90000"/>
          </a:bodyPr>
          <a:lstStyle/>
          <a:p>
            <a:endParaRPr lang="nl-NL"/>
          </a:p>
        </p:txBody>
      </p:sp>
      <p:sp>
        <p:nvSpPr>
          <p:cNvPr id="3" name="Tijdelijke aanduiding voor inhoud 2">
            <a:extLst>
              <a:ext uri="{FF2B5EF4-FFF2-40B4-BE49-F238E27FC236}">
                <a16:creationId xmlns:a16="http://schemas.microsoft.com/office/drawing/2014/main" id="{6B345683-91FC-1D9D-B0B2-B5B3E33FCC01}"/>
              </a:ext>
            </a:extLst>
          </p:cNvPr>
          <p:cNvSpPr>
            <a:spLocks noGrp="1"/>
          </p:cNvSpPr>
          <p:nvPr>
            <p:ph idx="1"/>
          </p:nvPr>
        </p:nvSpPr>
        <p:spPr/>
        <p:txBody>
          <a:bodyPr/>
          <a:lstStyle/>
          <a:p>
            <a:endParaRPr lang="nl-NL"/>
          </a:p>
        </p:txBody>
      </p:sp>
      <p:sp>
        <p:nvSpPr>
          <p:cNvPr id="4" name="Tijdelijke aanduiding voor dianummer 3">
            <a:extLst>
              <a:ext uri="{FF2B5EF4-FFF2-40B4-BE49-F238E27FC236}">
                <a16:creationId xmlns:a16="http://schemas.microsoft.com/office/drawing/2014/main" id="{382D73E1-E638-2946-C08F-522D14A9418C}"/>
              </a:ext>
            </a:extLst>
          </p:cNvPr>
          <p:cNvSpPr>
            <a:spLocks noGrp="1"/>
          </p:cNvSpPr>
          <p:nvPr>
            <p:ph type="sldNum" sz="quarter" idx="12"/>
          </p:nvPr>
        </p:nvSpPr>
        <p:spPr/>
        <p:txBody>
          <a:bodyPr/>
          <a:lstStyle/>
          <a:p>
            <a:fld id="{C31F7836-E4B3-4985-A8BA-D04AF4A8C90B}" type="slidenum">
              <a:rPr lang="nl-NL" smtClean="0"/>
              <a:pPr/>
              <a:t>15</a:t>
            </a:fld>
            <a:endParaRPr lang="nl-NL"/>
          </a:p>
        </p:txBody>
      </p:sp>
      <p:pic>
        <p:nvPicPr>
          <p:cNvPr id="7" name="Afbeelding 6">
            <a:extLst>
              <a:ext uri="{FF2B5EF4-FFF2-40B4-BE49-F238E27FC236}">
                <a16:creationId xmlns:a16="http://schemas.microsoft.com/office/drawing/2014/main" id="{BDE87EC3-EE38-02ED-5B1F-32EB4C80FC22}"/>
              </a:ext>
            </a:extLst>
          </p:cNvPr>
          <p:cNvPicPr>
            <a:picLocks noChangeAspect="1"/>
          </p:cNvPicPr>
          <p:nvPr/>
        </p:nvPicPr>
        <p:blipFill>
          <a:blip r:embed="rId2"/>
          <a:srcRect l="3386" r="3017"/>
          <a:stretch/>
        </p:blipFill>
        <p:spPr>
          <a:xfrm>
            <a:off x="0" y="0"/>
            <a:ext cx="9144000" cy="5143500"/>
          </a:xfrm>
          <a:prstGeom prst="rect">
            <a:avLst/>
          </a:prstGeom>
        </p:spPr>
      </p:pic>
      <p:sp>
        <p:nvSpPr>
          <p:cNvPr id="10" name="Titel 5">
            <a:extLst>
              <a:ext uri="{FF2B5EF4-FFF2-40B4-BE49-F238E27FC236}">
                <a16:creationId xmlns:a16="http://schemas.microsoft.com/office/drawing/2014/main" id="{A86209EE-CBC8-E063-A26A-ECCE0B7219E4}"/>
              </a:ext>
            </a:extLst>
          </p:cNvPr>
          <p:cNvSpPr txBox="1">
            <a:spLocks/>
          </p:cNvSpPr>
          <p:nvPr/>
        </p:nvSpPr>
        <p:spPr>
          <a:xfrm>
            <a:off x="620400" y="503563"/>
            <a:ext cx="8171999" cy="410788"/>
          </a:xfrm>
          <a:prstGeom prst="rect">
            <a:avLst/>
          </a:prstGeom>
        </p:spPr>
        <p:txBody>
          <a:bodyPr>
            <a:normAutofit fontScale="90000" lnSpcReduction="20000"/>
          </a:bodyPr>
          <a:lstStyle>
            <a:lvl1pPr algn="l" defTabSz="914400" rtl="0" eaLnBrk="1" latinLnBrk="0" hangingPunct="1">
              <a:spcBef>
                <a:spcPct val="0"/>
              </a:spcBef>
              <a:buNone/>
              <a:defRPr sz="2800" b="1" kern="1200">
                <a:solidFill>
                  <a:srgbClr val="00577E"/>
                </a:solidFill>
                <a:latin typeface="Arial" pitchFamily="34" charset="0"/>
                <a:ea typeface="+mj-ea"/>
                <a:cs typeface="Arial" pitchFamily="34" charset="0"/>
              </a:defRPr>
            </a:lvl1pPr>
          </a:lstStyle>
          <a:p>
            <a:r>
              <a:rPr lang="nl-NL"/>
              <a:t>Locaties op de kaart</a:t>
            </a:r>
          </a:p>
        </p:txBody>
      </p:sp>
      <p:sp>
        <p:nvSpPr>
          <p:cNvPr id="12" name="Tekstvak 11">
            <a:extLst>
              <a:ext uri="{FF2B5EF4-FFF2-40B4-BE49-F238E27FC236}">
                <a16:creationId xmlns:a16="http://schemas.microsoft.com/office/drawing/2014/main" id="{72F82A52-4A2A-364A-3E97-558E8F701698}"/>
              </a:ext>
            </a:extLst>
          </p:cNvPr>
          <p:cNvSpPr txBox="1"/>
          <p:nvPr/>
        </p:nvSpPr>
        <p:spPr>
          <a:xfrm>
            <a:off x="990600" y="1149800"/>
            <a:ext cx="2628900" cy="1292662"/>
          </a:xfrm>
          <a:prstGeom prst="rect">
            <a:avLst/>
          </a:prstGeom>
          <a:noFill/>
        </p:spPr>
        <p:txBody>
          <a:bodyPr wrap="square">
            <a:spAutoFit/>
          </a:bodyPr>
          <a:lstStyle/>
          <a:p>
            <a:r>
              <a:rPr lang="nl-NL" b="1"/>
              <a:t>382 respondenten</a:t>
            </a:r>
            <a:br>
              <a:rPr lang="nl-NL" b="1"/>
            </a:br>
            <a:endParaRPr lang="nl-NL" b="1"/>
          </a:p>
          <a:p>
            <a:r>
              <a:rPr lang="nl-NL" sz="1400" i="1"/>
              <a:t>88% Inwoners</a:t>
            </a:r>
            <a:br>
              <a:rPr lang="nl-NL" sz="1400" i="1"/>
            </a:br>
            <a:endParaRPr lang="nl-NL" sz="1400" i="1"/>
          </a:p>
          <a:p>
            <a:r>
              <a:rPr lang="nl-NL" sz="1400" i="1"/>
              <a:t>8% Bezoeker</a:t>
            </a:r>
          </a:p>
        </p:txBody>
      </p:sp>
      <p:graphicFrame>
        <p:nvGraphicFramePr>
          <p:cNvPr id="9" name="Grafiek 8">
            <a:extLst>
              <a:ext uri="{FF2B5EF4-FFF2-40B4-BE49-F238E27FC236}">
                <a16:creationId xmlns:a16="http://schemas.microsoft.com/office/drawing/2014/main" id="{877362DB-1958-EB9F-7489-6D3612939A26}"/>
              </a:ext>
            </a:extLst>
          </p:cNvPr>
          <p:cNvGraphicFramePr/>
          <p:nvPr>
            <p:extLst>
              <p:ext uri="{D42A27DB-BD31-4B8C-83A1-F6EECF244321}">
                <p14:modId xmlns:p14="http://schemas.microsoft.com/office/powerpoint/2010/main" val="2628212618"/>
              </p:ext>
            </p:extLst>
          </p:nvPr>
        </p:nvGraphicFramePr>
        <p:xfrm>
          <a:off x="5507184" y="-2148"/>
          <a:ext cx="3735897" cy="307891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88749236"/>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B5769-A4D4-2071-25D5-8E60B2D876A1}"/>
              </a:ext>
            </a:extLst>
          </p:cNvPr>
          <p:cNvSpPr>
            <a:spLocks noGrp="1"/>
          </p:cNvSpPr>
          <p:nvPr>
            <p:ph type="title"/>
          </p:nvPr>
        </p:nvSpPr>
        <p:spPr/>
        <p:txBody>
          <a:bodyPr>
            <a:normAutofit fontScale="90000"/>
          </a:bodyPr>
          <a:lstStyle/>
          <a:p>
            <a:r>
              <a:rPr lang="nl-NL" err="1"/>
              <a:t>Woonachtend</a:t>
            </a:r>
            <a:r>
              <a:rPr lang="nl-NL"/>
              <a:t> – Locaties op de kaart</a:t>
            </a:r>
          </a:p>
        </p:txBody>
      </p:sp>
      <p:sp>
        <p:nvSpPr>
          <p:cNvPr id="4" name="Slide Number Placeholder 3">
            <a:extLst>
              <a:ext uri="{FF2B5EF4-FFF2-40B4-BE49-F238E27FC236}">
                <a16:creationId xmlns:a16="http://schemas.microsoft.com/office/drawing/2014/main" id="{05728B5F-682E-9BF1-5550-2E534B328240}"/>
              </a:ext>
            </a:extLst>
          </p:cNvPr>
          <p:cNvSpPr>
            <a:spLocks noGrp="1"/>
          </p:cNvSpPr>
          <p:nvPr>
            <p:ph type="sldNum" sz="quarter" idx="12"/>
          </p:nvPr>
        </p:nvSpPr>
        <p:spPr/>
        <p:txBody>
          <a:bodyPr/>
          <a:lstStyle/>
          <a:p>
            <a:fld id="{C31F7836-E4B3-4985-A8BA-D04AF4A8C90B}" type="slidenum">
              <a:rPr lang="nl-NL" smtClean="0"/>
              <a:pPr/>
              <a:t>16</a:t>
            </a:fld>
            <a:endParaRPr lang="nl-NL"/>
          </a:p>
        </p:txBody>
      </p:sp>
      <p:pic>
        <p:nvPicPr>
          <p:cNvPr id="5122" name="Picture 2" descr="Gemeente Oegstgeest in cijfers en grafieken (bijgewerkt 2025 ...">
            <a:extLst>
              <a:ext uri="{FF2B5EF4-FFF2-40B4-BE49-F238E27FC236}">
                <a16:creationId xmlns:a16="http://schemas.microsoft.com/office/drawing/2014/main" id="{7B15F30C-AB87-AE8D-66C0-BACDBCAE0E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348" y="876111"/>
            <a:ext cx="4241618" cy="384092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a:extLst>
              <a:ext uri="{FF2B5EF4-FFF2-40B4-BE49-F238E27FC236}">
                <a16:creationId xmlns:a16="http://schemas.microsoft.com/office/drawing/2014/main" id="{6A02CD23-DDD0-7C5B-CE77-34291020E34D}"/>
              </a:ext>
            </a:extLst>
          </p:cNvPr>
          <p:cNvGraphicFramePr>
            <a:graphicFrameLocks noGrp="1"/>
          </p:cNvGraphicFramePr>
          <p:nvPr>
            <p:extLst>
              <p:ext uri="{D42A27DB-BD31-4B8C-83A1-F6EECF244321}">
                <p14:modId xmlns:p14="http://schemas.microsoft.com/office/powerpoint/2010/main" val="793272250"/>
              </p:ext>
            </p:extLst>
          </p:nvPr>
        </p:nvGraphicFramePr>
        <p:xfrm>
          <a:off x="4769845" y="946663"/>
          <a:ext cx="4241617" cy="2974741"/>
        </p:xfrm>
        <a:graphic>
          <a:graphicData uri="http://schemas.openxmlformats.org/drawingml/2006/table">
            <a:tbl>
              <a:tblPr/>
              <a:tblGrid>
                <a:gridCol w="1480515">
                  <a:extLst>
                    <a:ext uri="{9D8B030D-6E8A-4147-A177-3AD203B41FA5}">
                      <a16:colId xmlns:a16="http://schemas.microsoft.com/office/drawing/2014/main" val="2783071841"/>
                    </a:ext>
                  </a:extLst>
                </a:gridCol>
                <a:gridCol w="728019">
                  <a:extLst>
                    <a:ext uri="{9D8B030D-6E8A-4147-A177-3AD203B41FA5}">
                      <a16:colId xmlns:a16="http://schemas.microsoft.com/office/drawing/2014/main" val="2377464638"/>
                    </a:ext>
                  </a:extLst>
                </a:gridCol>
                <a:gridCol w="741555">
                  <a:extLst>
                    <a:ext uri="{9D8B030D-6E8A-4147-A177-3AD203B41FA5}">
                      <a16:colId xmlns:a16="http://schemas.microsoft.com/office/drawing/2014/main" val="418940217"/>
                    </a:ext>
                  </a:extLst>
                </a:gridCol>
                <a:gridCol w="645764">
                  <a:extLst>
                    <a:ext uri="{9D8B030D-6E8A-4147-A177-3AD203B41FA5}">
                      <a16:colId xmlns:a16="http://schemas.microsoft.com/office/drawing/2014/main" val="740334226"/>
                    </a:ext>
                  </a:extLst>
                </a:gridCol>
                <a:gridCol w="645764">
                  <a:extLst>
                    <a:ext uri="{9D8B030D-6E8A-4147-A177-3AD203B41FA5}">
                      <a16:colId xmlns:a16="http://schemas.microsoft.com/office/drawing/2014/main" val="2111683043"/>
                    </a:ext>
                  </a:extLst>
                </a:gridCol>
              </a:tblGrid>
              <a:tr h="632184">
                <a:tc>
                  <a:txBody>
                    <a:bodyPr/>
                    <a:lstStyle/>
                    <a:p>
                      <a:pPr algn="ctr" rtl="0" fontAlgn="base">
                        <a:lnSpc>
                          <a:spcPts val="1800"/>
                        </a:lnSpc>
                      </a:pPr>
                      <a:r>
                        <a:rPr lang="nl-NL" sz="900" b="1" i="0" u="none" strike="noStrike">
                          <a:solidFill>
                            <a:srgbClr val="FFFFFF"/>
                          </a:solidFill>
                          <a:effectLst/>
                          <a:latin typeface="Arial" panose="020B0604020202020204" pitchFamily="34" charset="0"/>
                        </a:rPr>
                        <a:t>Wijk</a:t>
                      </a:r>
                      <a:r>
                        <a:rPr lang="nl-NL" sz="900" b="0" i="0">
                          <a:solidFill>
                            <a:srgbClr val="00577E"/>
                          </a:solidFill>
                          <a:effectLst/>
                          <a:latin typeface="Arial" panose="020B0604020202020204" pitchFamily="34" charset="0"/>
                        </a:rPr>
                        <a:t>​</a:t>
                      </a:r>
                      <a:endParaRPr lang="nl-NL" sz="1400" b="0" i="0">
                        <a:solidFill>
                          <a:srgbClr val="00577E"/>
                        </a:solidFill>
                        <a:effectLst/>
                      </a:endParaRPr>
                    </a:p>
                  </a:txBody>
                  <a:tcPr marL="69151" marR="69151" marT="34576" marB="34576" anchor="b">
                    <a:lnL w="10662" cap="flat" cmpd="sng" algn="ctr">
                      <a:solidFill>
                        <a:srgbClr val="0086A8"/>
                      </a:solidFill>
                      <a:prstDash val="solid"/>
                      <a:round/>
                      <a:headEnd type="none" w="med" len="med"/>
                      <a:tailEnd type="none" w="med" len="med"/>
                    </a:lnL>
                    <a:lnR w="10662" cap="flat" cmpd="sng" algn="ctr">
                      <a:solidFill>
                        <a:srgbClr val="0086A8"/>
                      </a:solidFill>
                      <a:prstDash val="solid"/>
                      <a:round/>
                      <a:headEnd type="none" w="med" len="med"/>
                      <a:tailEnd type="none" w="med" len="med"/>
                    </a:lnR>
                    <a:lnT w="10662" cap="flat" cmpd="sng" algn="ctr">
                      <a:solidFill>
                        <a:srgbClr val="0086A8"/>
                      </a:solidFill>
                      <a:prstDash val="solid"/>
                      <a:round/>
                      <a:headEnd type="none" w="med" len="med"/>
                      <a:tailEnd type="none" w="med" len="med"/>
                    </a:lnT>
                    <a:lnB w="10662" cap="flat" cmpd="sng" algn="ctr">
                      <a:solidFill>
                        <a:srgbClr val="0086A8"/>
                      </a:solidFill>
                      <a:prstDash val="solid"/>
                      <a:round/>
                      <a:headEnd type="none" w="med" len="med"/>
                      <a:tailEnd type="none" w="med" len="med"/>
                    </a:lnB>
                    <a:solidFill>
                      <a:srgbClr val="0086A8"/>
                    </a:solidFill>
                  </a:tcPr>
                </a:tc>
                <a:tc>
                  <a:txBody>
                    <a:bodyPr/>
                    <a:lstStyle/>
                    <a:p>
                      <a:pPr algn="ctr" rtl="0" fontAlgn="base">
                        <a:lnSpc>
                          <a:spcPts val="1800"/>
                        </a:lnSpc>
                      </a:pPr>
                      <a:r>
                        <a:rPr lang="nl-NL" sz="900" b="1" i="0" u="none" strike="noStrike">
                          <a:solidFill>
                            <a:srgbClr val="FFFFFF"/>
                          </a:solidFill>
                          <a:effectLst/>
                          <a:latin typeface="Arial" panose="020B0604020202020204" pitchFamily="34" charset="0"/>
                        </a:rPr>
                        <a:t>Aantal inwoners</a:t>
                      </a:r>
                      <a:r>
                        <a:rPr lang="nl-NL" sz="900" b="0" i="0">
                          <a:solidFill>
                            <a:srgbClr val="00577E"/>
                          </a:solidFill>
                          <a:effectLst/>
                          <a:latin typeface="Arial" panose="020B0604020202020204" pitchFamily="34" charset="0"/>
                        </a:rPr>
                        <a:t>​</a:t>
                      </a:r>
                      <a:endParaRPr lang="nl-NL" sz="1400" b="0" i="0">
                        <a:solidFill>
                          <a:srgbClr val="00577E"/>
                        </a:solidFill>
                        <a:effectLst/>
                      </a:endParaRPr>
                    </a:p>
                  </a:txBody>
                  <a:tcPr marL="69151" marR="69151" marT="34576" marB="34576" anchor="b">
                    <a:lnL w="10662" cap="flat" cmpd="sng" algn="ctr">
                      <a:solidFill>
                        <a:srgbClr val="0086A8"/>
                      </a:solidFill>
                      <a:prstDash val="solid"/>
                      <a:round/>
                      <a:headEnd type="none" w="med" len="med"/>
                      <a:tailEnd type="none" w="med" len="med"/>
                    </a:lnL>
                    <a:lnR w="10662" cap="flat" cmpd="sng" algn="ctr">
                      <a:solidFill>
                        <a:srgbClr val="0086A8"/>
                      </a:solidFill>
                      <a:prstDash val="solid"/>
                      <a:round/>
                      <a:headEnd type="none" w="med" len="med"/>
                      <a:tailEnd type="none" w="med" len="med"/>
                    </a:lnR>
                    <a:lnT w="10662" cap="flat" cmpd="sng" algn="ctr">
                      <a:solidFill>
                        <a:srgbClr val="0086A8"/>
                      </a:solidFill>
                      <a:prstDash val="solid"/>
                      <a:round/>
                      <a:headEnd type="none" w="med" len="med"/>
                      <a:tailEnd type="none" w="med" len="med"/>
                    </a:lnT>
                    <a:lnB w="10662" cap="flat" cmpd="sng" algn="ctr">
                      <a:solidFill>
                        <a:srgbClr val="0086A8"/>
                      </a:solidFill>
                      <a:prstDash val="solid"/>
                      <a:round/>
                      <a:headEnd type="none" w="med" len="med"/>
                      <a:tailEnd type="none" w="med" len="med"/>
                    </a:lnB>
                    <a:solidFill>
                      <a:srgbClr val="0086A8"/>
                    </a:solidFill>
                  </a:tcPr>
                </a:tc>
                <a:tc>
                  <a:txBody>
                    <a:bodyPr/>
                    <a:lstStyle/>
                    <a:p>
                      <a:pPr algn="ctr" rtl="0" fontAlgn="base">
                        <a:lnSpc>
                          <a:spcPts val="1800"/>
                        </a:lnSpc>
                      </a:pPr>
                      <a:r>
                        <a:rPr lang="nl-NL" sz="900" b="1" i="0" u="none" strike="noStrike">
                          <a:solidFill>
                            <a:srgbClr val="FFFFFF"/>
                          </a:solidFill>
                          <a:effectLst/>
                          <a:latin typeface="Arial" panose="020B0604020202020204" pitchFamily="34" charset="0"/>
                        </a:rPr>
                        <a:t>Reacties</a:t>
                      </a:r>
                      <a:r>
                        <a:rPr lang="nl-NL" sz="900" b="0" i="0">
                          <a:solidFill>
                            <a:srgbClr val="00577E"/>
                          </a:solidFill>
                          <a:effectLst/>
                          <a:latin typeface="Arial" panose="020B0604020202020204" pitchFamily="34" charset="0"/>
                        </a:rPr>
                        <a:t>​</a:t>
                      </a:r>
                      <a:endParaRPr lang="nl-NL" sz="1400" b="0" i="0">
                        <a:solidFill>
                          <a:srgbClr val="00577E"/>
                        </a:solidFill>
                        <a:effectLst/>
                      </a:endParaRPr>
                    </a:p>
                  </a:txBody>
                  <a:tcPr marL="69151" marR="69151" marT="34576" marB="34576" anchor="b">
                    <a:lnL w="10662" cap="flat" cmpd="sng" algn="ctr">
                      <a:solidFill>
                        <a:srgbClr val="0086A8"/>
                      </a:solidFill>
                      <a:prstDash val="solid"/>
                      <a:round/>
                      <a:headEnd type="none" w="med" len="med"/>
                      <a:tailEnd type="none" w="med" len="med"/>
                    </a:lnL>
                    <a:lnR w="10662" cap="flat" cmpd="sng" algn="ctr">
                      <a:solidFill>
                        <a:srgbClr val="0086A8"/>
                      </a:solidFill>
                      <a:prstDash val="solid"/>
                      <a:round/>
                      <a:headEnd type="none" w="med" len="med"/>
                      <a:tailEnd type="none" w="med" len="med"/>
                    </a:lnR>
                    <a:lnT w="10662" cap="flat" cmpd="sng" algn="ctr">
                      <a:solidFill>
                        <a:srgbClr val="0086A8"/>
                      </a:solidFill>
                      <a:prstDash val="solid"/>
                      <a:round/>
                      <a:headEnd type="none" w="med" len="med"/>
                      <a:tailEnd type="none" w="med" len="med"/>
                    </a:lnT>
                    <a:lnB w="10662" cap="flat" cmpd="sng" algn="ctr">
                      <a:solidFill>
                        <a:srgbClr val="0086A8"/>
                      </a:solidFill>
                      <a:prstDash val="solid"/>
                      <a:round/>
                      <a:headEnd type="none" w="med" len="med"/>
                      <a:tailEnd type="none" w="med" len="med"/>
                    </a:lnB>
                    <a:solidFill>
                      <a:srgbClr val="0086A8"/>
                    </a:solidFill>
                  </a:tcPr>
                </a:tc>
                <a:tc>
                  <a:txBody>
                    <a:bodyPr/>
                    <a:lstStyle/>
                    <a:p>
                      <a:pPr algn="ctr" rtl="0" fontAlgn="base">
                        <a:lnSpc>
                          <a:spcPts val="1800"/>
                        </a:lnSpc>
                      </a:pPr>
                      <a:r>
                        <a:rPr lang="nl-NL" sz="900" b="1" i="0" u="none" strike="noStrike">
                          <a:solidFill>
                            <a:srgbClr val="FFFFFF"/>
                          </a:solidFill>
                          <a:effectLst/>
                          <a:latin typeface="Arial" panose="020B0604020202020204" pitchFamily="34" charset="0"/>
                        </a:rPr>
                        <a:t>%</a:t>
                      </a:r>
                      <a:r>
                        <a:rPr lang="nl-NL" sz="900" b="0" i="0">
                          <a:solidFill>
                            <a:srgbClr val="00577E"/>
                          </a:solidFill>
                          <a:effectLst/>
                          <a:latin typeface="Arial" panose="020B0604020202020204" pitchFamily="34" charset="0"/>
                        </a:rPr>
                        <a:t>​</a:t>
                      </a:r>
                      <a:endParaRPr lang="nl-NL" sz="1400" b="0" i="0">
                        <a:solidFill>
                          <a:srgbClr val="00577E"/>
                        </a:solidFill>
                        <a:effectLst/>
                      </a:endParaRPr>
                    </a:p>
                    <a:p>
                      <a:pPr algn="ctr" rtl="0" fontAlgn="base">
                        <a:lnSpc>
                          <a:spcPts val="1800"/>
                        </a:lnSpc>
                      </a:pPr>
                      <a:r>
                        <a:rPr lang="nl-NL" sz="900" b="1" i="0" u="none" strike="noStrike">
                          <a:solidFill>
                            <a:schemeClr val="bg1"/>
                          </a:solidFill>
                          <a:effectLst/>
                          <a:latin typeface="Arial" panose="020B0604020202020204" pitchFamily="34" charset="0"/>
                        </a:rPr>
                        <a:t>inw</a:t>
                      </a:r>
                      <a:r>
                        <a:rPr lang="nl-NL" sz="900" b="1" i="0">
                          <a:solidFill>
                            <a:schemeClr val="bg1"/>
                          </a:solidFill>
                          <a:effectLst/>
                          <a:latin typeface="Arial" panose="020B0604020202020204" pitchFamily="34" charset="0"/>
                        </a:rPr>
                        <a:t>​</a:t>
                      </a:r>
                      <a:r>
                        <a:rPr lang="nl-NL" sz="900" b="1" i="0" err="1">
                          <a:solidFill>
                            <a:schemeClr val="bg1"/>
                          </a:solidFill>
                          <a:effectLst/>
                          <a:latin typeface="Arial" panose="020B0604020202020204" pitchFamily="34" charset="0"/>
                        </a:rPr>
                        <a:t>oners</a:t>
                      </a:r>
                      <a:endParaRPr lang="nl-NL" sz="1400" b="1" i="0">
                        <a:solidFill>
                          <a:schemeClr val="bg1"/>
                        </a:solidFill>
                        <a:effectLst/>
                      </a:endParaRPr>
                    </a:p>
                  </a:txBody>
                  <a:tcPr marL="69151" marR="69151" marT="34576" marB="34576" anchor="b">
                    <a:lnL w="10662" cap="flat" cmpd="sng" algn="ctr">
                      <a:solidFill>
                        <a:srgbClr val="0086A8"/>
                      </a:solidFill>
                      <a:prstDash val="solid"/>
                      <a:round/>
                      <a:headEnd type="none" w="med" len="med"/>
                      <a:tailEnd type="none" w="med" len="med"/>
                    </a:lnL>
                    <a:lnR w="10662" cap="flat" cmpd="sng" algn="ctr">
                      <a:solidFill>
                        <a:srgbClr val="0086A8"/>
                      </a:solidFill>
                      <a:prstDash val="solid"/>
                      <a:round/>
                      <a:headEnd type="none" w="med" len="med"/>
                      <a:tailEnd type="none" w="med" len="med"/>
                    </a:lnR>
                    <a:lnT w="10662" cap="flat" cmpd="sng" algn="ctr">
                      <a:solidFill>
                        <a:srgbClr val="0086A8"/>
                      </a:solidFill>
                      <a:prstDash val="solid"/>
                      <a:round/>
                      <a:headEnd type="none" w="med" len="med"/>
                      <a:tailEnd type="none" w="med" len="med"/>
                    </a:lnT>
                    <a:lnB w="10662" cap="flat" cmpd="sng" algn="ctr">
                      <a:solidFill>
                        <a:srgbClr val="0086A8"/>
                      </a:solidFill>
                      <a:prstDash val="solid"/>
                      <a:round/>
                      <a:headEnd type="none" w="med" len="med"/>
                      <a:tailEnd type="none" w="med" len="med"/>
                    </a:lnB>
                    <a:solidFill>
                      <a:srgbClr val="0086A8"/>
                    </a:solidFill>
                  </a:tcPr>
                </a:tc>
                <a:tc>
                  <a:txBody>
                    <a:bodyPr/>
                    <a:lstStyle/>
                    <a:p>
                      <a:pPr algn="ctr" rtl="0" fontAlgn="base">
                        <a:lnSpc>
                          <a:spcPts val="1800"/>
                        </a:lnSpc>
                      </a:pPr>
                      <a:r>
                        <a:rPr lang="nl-NL" sz="900" b="1" i="0" u="none" strike="noStrike">
                          <a:solidFill>
                            <a:srgbClr val="FFFFFF"/>
                          </a:solidFill>
                          <a:effectLst/>
                          <a:latin typeface="Arial" panose="020B0604020202020204" pitchFamily="34" charset="0"/>
                        </a:rPr>
                        <a:t>% reacties</a:t>
                      </a:r>
                      <a:r>
                        <a:rPr lang="nl-NL" sz="900" b="0" i="0">
                          <a:solidFill>
                            <a:srgbClr val="00577E"/>
                          </a:solidFill>
                          <a:effectLst/>
                          <a:latin typeface="Arial" panose="020B0604020202020204" pitchFamily="34" charset="0"/>
                        </a:rPr>
                        <a:t>​</a:t>
                      </a:r>
                      <a:endParaRPr lang="nl-NL" sz="1400" b="0" i="0">
                        <a:solidFill>
                          <a:srgbClr val="00577E"/>
                        </a:solidFill>
                        <a:effectLst/>
                      </a:endParaRPr>
                    </a:p>
                  </a:txBody>
                  <a:tcPr marL="69151" marR="69151" marT="34576" marB="34576" anchor="b">
                    <a:lnL w="10662" cap="flat" cmpd="sng" algn="ctr">
                      <a:solidFill>
                        <a:srgbClr val="0086A8"/>
                      </a:solidFill>
                      <a:prstDash val="solid"/>
                      <a:round/>
                      <a:headEnd type="none" w="med" len="med"/>
                      <a:tailEnd type="none" w="med" len="med"/>
                    </a:lnL>
                    <a:lnR w="10662" cap="flat" cmpd="sng" algn="ctr">
                      <a:solidFill>
                        <a:srgbClr val="0086A8"/>
                      </a:solidFill>
                      <a:prstDash val="solid"/>
                      <a:round/>
                      <a:headEnd type="none" w="med" len="med"/>
                      <a:tailEnd type="none" w="med" len="med"/>
                    </a:lnR>
                    <a:lnT w="10662" cap="flat" cmpd="sng" algn="ctr">
                      <a:solidFill>
                        <a:srgbClr val="0086A8"/>
                      </a:solidFill>
                      <a:prstDash val="solid"/>
                      <a:round/>
                      <a:headEnd type="none" w="med" len="med"/>
                      <a:tailEnd type="none" w="med" len="med"/>
                    </a:lnT>
                    <a:lnB w="10662" cap="flat" cmpd="sng" algn="ctr">
                      <a:solidFill>
                        <a:srgbClr val="0086A8"/>
                      </a:solidFill>
                      <a:prstDash val="solid"/>
                      <a:round/>
                      <a:headEnd type="none" w="med" len="med"/>
                      <a:tailEnd type="none" w="med" len="med"/>
                    </a:lnB>
                    <a:solidFill>
                      <a:srgbClr val="0086A8"/>
                    </a:solidFill>
                  </a:tcPr>
                </a:tc>
                <a:extLst>
                  <a:ext uri="{0D108BD9-81ED-4DB2-BD59-A6C34878D82A}">
                    <a16:rowId xmlns:a16="http://schemas.microsoft.com/office/drawing/2014/main" val="218117438"/>
                  </a:ext>
                </a:extLst>
              </a:tr>
              <a:tr h="334651">
                <a:tc>
                  <a:txBody>
                    <a:bodyPr/>
                    <a:lstStyle/>
                    <a:p>
                      <a:pPr algn="l" rtl="0" fontAlgn="base">
                        <a:lnSpc>
                          <a:spcPts val="1950"/>
                        </a:lnSpc>
                      </a:pPr>
                      <a:r>
                        <a:rPr lang="nl-NL" sz="1000" b="0" i="0">
                          <a:solidFill>
                            <a:srgbClr val="00577E"/>
                          </a:solidFill>
                          <a:effectLst/>
                          <a:latin typeface="Arial" panose="020B0604020202020204" pitchFamily="34" charset="0"/>
                        </a:rPr>
                        <a:t>Oud Oegstgeest​</a:t>
                      </a:r>
                      <a:endParaRPr lang="nl-NL" sz="1400" b="0" i="0">
                        <a:solidFill>
                          <a:srgbClr val="00577E"/>
                        </a:solidFill>
                        <a:effectLst/>
                      </a:endParaRPr>
                    </a:p>
                  </a:txBody>
                  <a:tcPr marL="69151" marR="69151" marT="34576" marB="34576" anchor="b">
                    <a:lnL w="10662" cap="flat" cmpd="sng" algn="ctr">
                      <a:solidFill>
                        <a:srgbClr val="0086A8"/>
                      </a:solidFill>
                      <a:prstDash val="solid"/>
                      <a:round/>
                      <a:headEnd type="none" w="med" len="med"/>
                      <a:tailEnd type="none" w="med" len="med"/>
                    </a:lnL>
                    <a:lnR w="10662" cap="flat" cmpd="sng" algn="ctr">
                      <a:solidFill>
                        <a:srgbClr val="0086A8"/>
                      </a:solidFill>
                      <a:prstDash val="solid"/>
                      <a:round/>
                      <a:headEnd type="none" w="med" len="med"/>
                      <a:tailEnd type="none" w="med" len="med"/>
                    </a:lnR>
                    <a:lnT w="10662" cap="flat" cmpd="sng" algn="ctr">
                      <a:solidFill>
                        <a:srgbClr val="0086A8"/>
                      </a:solidFill>
                      <a:prstDash val="solid"/>
                      <a:round/>
                      <a:headEnd type="none" w="med" len="med"/>
                      <a:tailEnd type="none" w="med" len="med"/>
                    </a:lnT>
                    <a:lnB w="10662" cap="flat" cmpd="sng" algn="ctr">
                      <a:solidFill>
                        <a:srgbClr val="0086A8"/>
                      </a:solidFill>
                      <a:prstDash val="solid"/>
                      <a:round/>
                      <a:headEnd type="none" w="med" len="med"/>
                      <a:tailEnd type="none" w="med" len="med"/>
                    </a:lnB>
                    <a:noFill/>
                  </a:tcPr>
                </a:tc>
                <a:tc>
                  <a:txBody>
                    <a:bodyPr/>
                    <a:lstStyle/>
                    <a:p>
                      <a:pPr algn="ctr" rtl="0" fontAlgn="base">
                        <a:lnSpc>
                          <a:spcPts val="1950"/>
                        </a:lnSpc>
                      </a:pPr>
                      <a:r>
                        <a:rPr lang="nl-NL" sz="1000" b="0" i="0">
                          <a:solidFill>
                            <a:srgbClr val="00577E"/>
                          </a:solidFill>
                          <a:effectLst/>
                          <a:latin typeface="Arial" panose="020B0604020202020204" pitchFamily="34" charset="0"/>
                        </a:rPr>
                        <a:t>4.980​</a:t>
                      </a:r>
                      <a:endParaRPr lang="nl-NL" sz="1400" b="0" i="0">
                        <a:solidFill>
                          <a:srgbClr val="00577E"/>
                        </a:solidFill>
                        <a:effectLst/>
                      </a:endParaRPr>
                    </a:p>
                  </a:txBody>
                  <a:tcPr marL="69151" marR="69151" marT="34576" marB="34576" anchor="b">
                    <a:lnL w="10662" cap="flat" cmpd="sng" algn="ctr">
                      <a:solidFill>
                        <a:srgbClr val="0086A8"/>
                      </a:solidFill>
                      <a:prstDash val="solid"/>
                      <a:round/>
                      <a:headEnd type="none" w="med" len="med"/>
                      <a:tailEnd type="none" w="med" len="med"/>
                    </a:lnL>
                    <a:lnR w="10662" cap="flat" cmpd="sng" algn="ctr">
                      <a:solidFill>
                        <a:srgbClr val="0086A8"/>
                      </a:solidFill>
                      <a:prstDash val="solid"/>
                      <a:round/>
                      <a:headEnd type="none" w="med" len="med"/>
                      <a:tailEnd type="none" w="med" len="med"/>
                    </a:lnR>
                    <a:lnT w="10662" cap="flat" cmpd="sng" algn="ctr">
                      <a:solidFill>
                        <a:srgbClr val="0086A8"/>
                      </a:solidFill>
                      <a:prstDash val="solid"/>
                      <a:round/>
                      <a:headEnd type="none" w="med" len="med"/>
                      <a:tailEnd type="none" w="med" len="med"/>
                    </a:lnT>
                    <a:lnB w="10662" cap="flat" cmpd="sng" algn="ctr">
                      <a:solidFill>
                        <a:srgbClr val="0086A8"/>
                      </a:solidFill>
                      <a:prstDash val="solid"/>
                      <a:round/>
                      <a:headEnd type="none" w="med" len="med"/>
                      <a:tailEnd type="none" w="med" len="med"/>
                    </a:lnB>
                    <a:noFill/>
                  </a:tcPr>
                </a:tc>
                <a:tc>
                  <a:txBody>
                    <a:bodyPr/>
                    <a:lstStyle/>
                    <a:p>
                      <a:pPr algn="ctr" rtl="0" fontAlgn="base">
                        <a:lnSpc>
                          <a:spcPts val="1950"/>
                        </a:lnSpc>
                      </a:pPr>
                      <a:r>
                        <a:rPr lang="nl-NL" sz="1000" b="0" i="0">
                          <a:solidFill>
                            <a:srgbClr val="00577E"/>
                          </a:solidFill>
                          <a:effectLst/>
                          <a:latin typeface="Arial" panose="020B0604020202020204" pitchFamily="34" charset="0"/>
                        </a:rPr>
                        <a:t>75​</a:t>
                      </a:r>
                      <a:endParaRPr lang="nl-NL" sz="1400" b="0" i="0">
                        <a:solidFill>
                          <a:srgbClr val="00577E"/>
                        </a:solidFill>
                        <a:effectLst/>
                      </a:endParaRPr>
                    </a:p>
                  </a:txBody>
                  <a:tcPr marL="69151" marR="69151" marT="34576" marB="34576" anchor="b">
                    <a:lnL w="10662" cap="flat" cmpd="sng" algn="ctr">
                      <a:solidFill>
                        <a:srgbClr val="0086A8"/>
                      </a:solidFill>
                      <a:prstDash val="solid"/>
                      <a:round/>
                      <a:headEnd type="none" w="med" len="med"/>
                      <a:tailEnd type="none" w="med" len="med"/>
                    </a:lnL>
                    <a:lnR w="10662" cap="flat" cmpd="sng" algn="ctr">
                      <a:solidFill>
                        <a:srgbClr val="0086A8"/>
                      </a:solidFill>
                      <a:prstDash val="solid"/>
                      <a:round/>
                      <a:headEnd type="none" w="med" len="med"/>
                      <a:tailEnd type="none" w="med" len="med"/>
                    </a:lnR>
                    <a:lnT w="10662" cap="flat" cmpd="sng" algn="ctr">
                      <a:solidFill>
                        <a:srgbClr val="0086A8"/>
                      </a:solidFill>
                      <a:prstDash val="solid"/>
                      <a:round/>
                      <a:headEnd type="none" w="med" len="med"/>
                      <a:tailEnd type="none" w="med" len="med"/>
                    </a:lnT>
                    <a:lnB w="10662" cap="flat" cmpd="sng" algn="ctr">
                      <a:solidFill>
                        <a:srgbClr val="0086A8"/>
                      </a:solidFill>
                      <a:prstDash val="solid"/>
                      <a:round/>
                      <a:headEnd type="none" w="med" len="med"/>
                      <a:tailEnd type="none" w="med" len="med"/>
                    </a:lnB>
                    <a:noFill/>
                  </a:tcPr>
                </a:tc>
                <a:tc>
                  <a:txBody>
                    <a:bodyPr/>
                    <a:lstStyle/>
                    <a:p>
                      <a:pPr algn="ctr" rtl="0" fontAlgn="base">
                        <a:lnSpc>
                          <a:spcPts val="1950"/>
                        </a:lnSpc>
                      </a:pPr>
                      <a:r>
                        <a:rPr lang="nl-NL" sz="1000" b="0" i="0">
                          <a:solidFill>
                            <a:srgbClr val="00577E"/>
                          </a:solidFill>
                          <a:effectLst/>
                          <a:latin typeface="Arial" panose="020B0604020202020204" pitchFamily="34" charset="0"/>
                        </a:rPr>
                        <a:t>19​</a:t>
                      </a:r>
                      <a:endParaRPr lang="nl-NL" sz="1400" b="0" i="0">
                        <a:solidFill>
                          <a:srgbClr val="00577E"/>
                        </a:solidFill>
                        <a:effectLst/>
                      </a:endParaRPr>
                    </a:p>
                  </a:txBody>
                  <a:tcPr marL="69151" marR="69151" marT="34576" marB="34576" anchor="b">
                    <a:lnL w="10662" cap="flat" cmpd="sng" algn="ctr">
                      <a:solidFill>
                        <a:srgbClr val="0086A8"/>
                      </a:solidFill>
                      <a:prstDash val="solid"/>
                      <a:round/>
                      <a:headEnd type="none" w="med" len="med"/>
                      <a:tailEnd type="none" w="med" len="med"/>
                    </a:lnL>
                    <a:lnR w="10662" cap="flat" cmpd="sng" algn="ctr">
                      <a:solidFill>
                        <a:srgbClr val="0086A8"/>
                      </a:solidFill>
                      <a:prstDash val="solid"/>
                      <a:round/>
                      <a:headEnd type="none" w="med" len="med"/>
                      <a:tailEnd type="none" w="med" len="med"/>
                    </a:lnR>
                    <a:lnT w="10662" cap="flat" cmpd="sng" algn="ctr">
                      <a:solidFill>
                        <a:srgbClr val="0086A8"/>
                      </a:solidFill>
                      <a:prstDash val="solid"/>
                      <a:round/>
                      <a:headEnd type="none" w="med" len="med"/>
                      <a:tailEnd type="none" w="med" len="med"/>
                    </a:lnT>
                    <a:lnB w="10662" cap="flat" cmpd="sng" algn="ctr">
                      <a:solidFill>
                        <a:srgbClr val="0086A8"/>
                      </a:solidFill>
                      <a:prstDash val="solid"/>
                      <a:round/>
                      <a:headEnd type="none" w="med" len="med"/>
                      <a:tailEnd type="none" w="med" len="med"/>
                    </a:lnB>
                    <a:noFill/>
                  </a:tcPr>
                </a:tc>
                <a:tc>
                  <a:txBody>
                    <a:bodyPr/>
                    <a:lstStyle/>
                    <a:p>
                      <a:pPr algn="ctr" rtl="0" fontAlgn="base">
                        <a:lnSpc>
                          <a:spcPts val="1950"/>
                        </a:lnSpc>
                      </a:pPr>
                      <a:r>
                        <a:rPr lang="nl-NL" sz="1000" b="0" i="0">
                          <a:solidFill>
                            <a:srgbClr val="00577E"/>
                          </a:solidFill>
                          <a:effectLst/>
                          <a:latin typeface="Arial" panose="020B0604020202020204" pitchFamily="34" charset="0"/>
                        </a:rPr>
                        <a:t>23​</a:t>
                      </a:r>
                      <a:endParaRPr lang="nl-NL" sz="1400" b="0" i="0">
                        <a:solidFill>
                          <a:srgbClr val="00577E"/>
                        </a:solidFill>
                        <a:effectLst/>
                      </a:endParaRPr>
                    </a:p>
                  </a:txBody>
                  <a:tcPr marL="69151" marR="69151" marT="34576" marB="34576" anchor="b">
                    <a:lnL w="10662" cap="flat" cmpd="sng" algn="ctr">
                      <a:solidFill>
                        <a:srgbClr val="0086A8"/>
                      </a:solidFill>
                      <a:prstDash val="solid"/>
                      <a:round/>
                      <a:headEnd type="none" w="med" len="med"/>
                      <a:tailEnd type="none" w="med" len="med"/>
                    </a:lnL>
                    <a:lnR w="10662" cap="flat" cmpd="sng" algn="ctr">
                      <a:solidFill>
                        <a:srgbClr val="0086A8"/>
                      </a:solidFill>
                      <a:prstDash val="solid"/>
                      <a:round/>
                      <a:headEnd type="none" w="med" len="med"/>
                      <a:tailEnd type="none" w="med" len="med"/>
                    </a:lnR>
                    <a:lnT w="10662" cap="flat" cmpd="sng" algn="ctr">
                      <a:solidFill>
                        <a:srgbClr val="0086A8"/>
                      </a:solidFill>
                      <a:prstDash val="solid"/>
                      <a:round/>
                      <a:headEnd type="none" w="med" len="med"/>
                      <a:tailEnd type="none" w="med" len="med"/>
                    </a:lnT>
                    <a:lnB w="10662" cap="flat" cmpd="sng" algn="ctr">
                      <a:solidFill>
                        <a:srgbClr val="0086A8"/>
                      </a:solidFill>
                      <a:prstDash val="solid"/>
                      <a:round/>
                      <a:headEnd type="none" w="med" len="med"/>
                      <a:tailEnd type="none" w="med" len="med"/>
                    </a:lnB>
                    <a:noFill/>
                  </a:tcPr>
                </a:tc>
                <a:extLst>
                  <a:ext uri="{0D108BD9-81ED-4DB2-BD59-A6C34878D82A}">
                    <a16:rowId xmlns:a16="http://schemas.microsoft.com/office/drawing/2014/main" val="1029770535"/>
                  </a:ext>
                </a:extLst>
              </a:tr>
              <a:tr h="334651">
                <a:tc>
                  <a:txBody>
                    <a:bodyPr/>
                    <a:lstStyle/>
                    <a:p>
                      <a:pPr algn="l" rtl="0" fontAlgn="base">
                        <a:lnSpc>
                          <a:spcPts val="1950"/>
                        </a:lnSpc>
                      </a:pPr>
                      <a:r>
                        <a:rPr lang="nl-NL" sz="1000" b="0" i="0">
                          <a:solidFill>
                            <a:srgbClr val="00577E"/>
                          </a:solidFill>
                          <a:effectLst/>
                          <a:latin typeface="Arial" panose="020B0604020202020204" pitchFamily="34" charset="0"/>
                        </a:rPr>
                        <a:t>Oudenhof​</a:t>
                      </a:r>
                      <a:endParaRPr lang="nl-NL" sz="1400" b="0" i="0">
                        <a:solidFill>
                          <a:srgbClr val="00577E"/>
                        </a:solidFill>
                        <a:effectLst/>
                      </a:endParaRPr>
                    </a:p>
                  </a:txBody>
                  <a:tcPr marL="69151" marR="69151" marT="34576" marB="34576" anchor="b">
                    <a:lnL w="10662" cap="flat" cmpd="sng" algn="ctr">
                      <a:solidFill>
                        <a:srgbClr val="0086A8"/>
                      </a:solidFill>
                      <a:prstDash val="solid"/>
                      <a:round/>
                      <a:headEnd type="none" w="med" len="med"/>
                      <a:tailEnd type="none" w="med" len="med"/>
                    </a:lnL>
                    <a:lnR w="10662" cap="flat" cmpd="sng" algn="ctr">
                      <a:solidFill>
                        <a:srgbClr val="0086A8"/>
                      </a:solidFill>
                      <a:prstDash val="solid"/>
                      <a:round/>
                      <a:headEnd type="none" w="med" len="med"/>
                      <a:tailEnd type="none" w="med" len="med"/>
                    </a:lnR>
                    <a:lnT w="10662" cap="flat" cmpd="sng" algn="ctr">
                      <a:solidFill>
                        <a:srgbClr val="0086A8"/>
                      </a:solidFill>
                      <a:prstDash val="solid"/>
                      <a:round/>
                      <a:headEnd type="none" w="med" len="med"/>
                      <a:tailEnd type="none" w="med" len="med"/>
                    </a:lnT>
                    <a:lnB w="10662" cap="flat" cmpd="sng" algn="ctr">
                      <a:solidFill>
                        <a:srgbClr val="0086A8"/>
                      </a:solidFill>
                      <a:prstDash val="solid"/>
                      <a:round/>
                      <a:headEnd type="none" w="med" len="med"/>
                      <a:tailEnd type="none" w="med" len="med"/>
                    </a:lnB>
                    <a:noFill/>
                  </a:tcPr>
                </a:tc>
                <a:tc>
                  <a:txBody>
                    <a:bodyPr/>
                    <a:lstStyle/>
                    <a:p>
                      <a:pPr algn="ctr" rtl="0" fontAlgn="base">
                        <a:lnSpc>
                          <a:spcPts val="1950"/>
                        </a:lnSpc>
                      </a:pPr>
                      <a:r>
                        <a:rPr lang="nl-NL" sz="1000" b="0" i="0">
                          <a:solidFill>
                            <a:srgbClr val="00577E"/>
                          </a:solidFill>
                          <a:effectLst/>
                          <a:latin typeface="Arial" panose="020B0604020202020204" pitchFamily="34" charset="0"/>
                        </a:rPr>
                        <a:t>7.715​</a:t>
                      </a:r>
                      <a:endParaRPr lang="nl-NL" sz="1400" b="0" i="0">
                        <a:solidFill>
                          <a:srgbClr val="00577E"/>
                        </a:solidFill>
                        <a:effectLst/>
                      </a:endParaRPr>
                    </a:p>
                  </a:txBody>
                  <a:tcPr marL="69151" marR="69151" marT="34576" marB="34576" anchor="b">
                    <a:lnL w="10662" cap="flat" cmpd="sng" algn="ctr">
                      <a:solidFill>
                        <a:srgbClr val="0086A8"/>
                      </a:solidFill>
                      <a:prstDash val="solid"/>
                      <a:round/>
                      <a:headEnd type="none" w="med" len="med"/>
                      <a:tailEnd type="none" w="med" len="med"/>
                    </a:lnL>
                    <a:lnR w="10662" cap="flat" cmpd="sng" algn="ctr">
                      <a:solidFill>
                        <a:srgbClr val="0086A8"/>
                      </a:solidFill>
                      <a:prstDash val="solid"/>
                      <a:round/>
                      <a:headEnd type="none" w="med" len="med"/>
                      <a:tailEnd type="none" w="med" len="med"/>
                    </a:lnR>
                    <a:lnT w="10662" cap="flat" cmpd="sng" algn="ctr">
                      <a:solidFill>
                        <a:srgbClr val="0086A8"/>
                      </a:solidFill>
                      <a:prstDash val="solid"/>
                      <a:round/>
                      <a:headEnd type="none" w="med" len="med"/>
                      <a:tailEnd type="none" w="med" len="med"/>
                    </a:lnT>
                    <a:lnB w="10662" cap="flat" cmpd="sng" algn="ctr">
                      <a:solidFill>
                        <a:srgbClr val="0086A8"/>
                      </a:solidFill>
                      <a:prstDash val="solid"/>
                      <a:round/>
                      <a:headEnd type="none" w="med" len="med"/>
                      <a:tailEnd type="none" w="med" len="med"/>
                    </a:lnB>
                    <a:noFill/>
                  </a:tcPr>
                </a:tc>
                <a:tc>
                  <a:txBody>
                    <a:bodyPr/>
                    <a:lstStyle/>
                    <a:p>
                      <a:pPr algn="ctr" rtl="0" fontAlgn="base">
                        <a:lnSpc>
                          <a:spcPts val="1950"/>
                        </a:lnSpc>
                      </a:pPr>
                      <a:r>
                        <a:rPr lang="nl-NL" sz="1000" b="0" i="0">
                          <a:solidFill>
                            <a:srgbClr val="00577E"/>
                          </a:solidFill>
                          <a:effectLst/>
                          <a:latin typeface="Arial" panose="020B0604020202020204" pitchFamily="34" charset="0"/>
                        </a:rPr>
                        <a:t>98​</a:t>
                      </a:r>
                      <a:endParaRPr lang="nl-NL" sz="1400" b="0" i="0">
                        <a:solidFill>
                          <a:srgbClr val="00577E"/>
                        </a:solidFill>
                        <a:effectLst/>
                      </a:endParaRPr>
                    </a:p>
                  </a:txBody>
                  <a:tcPr marL="69151" marR="69151" marT="34576" marB="34576" anchor="b">
                    <a:lnL w="10662" cap="flat" cmpd="sng" algn="ctr">
                      <a:solidFill>
                        <a:srgbClr val="0086A8"/>
                      </a:solidFill>
                      <a:prstDash val="solid"/>
                      <a:round/>
                      <a:headEnd type="none" w="med" len="med"/>
                      <a:tailEnd type="none" w="med" len="med"/>
                    </a:lnL>
                    <a:lnR w="10662" cap="flat" cmpd="sng" algn="ctr">
                      <a:solidFill>
                        <a:srgbClr val="0086A8"/>
                      </a:solidFill>
                      <a:prstDash val="solid"/>
                      <a:round/>
                      <a:headEnd type="none" w="med" len="med"/>
                      <a:tailEnd type="none" w="med" len="med"/>
                    </a:lnR>
                    <a:lnT w="10662" cap="flat" cmpd="sng" algn="ctr">
                      <a:solidFill>
                        <a:srgbClr val="0086A8"/>
                      </a:solidFill>
                      <a:prstDash val="solid"/>
                      <a:round/>
                      <a:headEnd type="none" w="med" len="med"/>
                      <a:tailEnd type="none" w="med" len="med"/>
                    </a:lnT>
                    <a:lnB w="10662" cap="flat" cmpd="sng" algn="ctr">
                      <a:solidFill>
                        <a:srgbClr val="0086A8"/>
                      </a:solidFill>
                      <a:prstDash val="solid"/>
                      <a:round/>
                      <a:headEnd type="none" w="med" len="med"/>
                      <a:tailEnd type="none" w="med" len="med"/>
                    </a:lnB>
                    <a:noFill/>
                  </a:tcPr>
                </a:tc>
                <a:tc>
                  <a:txBody>
                    <a:bodyPr/>
                    <a:lstStyle/>
                    <a:p>
                      <a:pPr algn="ctr" rtl="0" fontAlgn="base">
                        <a:lnSpc>
                          <a:spcPts val="1950"/>
                        </a:lnSpc>
                      </a:pPr>
                      <a:r>
                        <a:rPr lang="nl-NL" sz="1000" b="0" i="0">
                          <a:solidFill>
                            <a:srgbClr val="00577E"/>
                          </a:solidFill>
                          <a:effectLst/>
                          <a:latin typeface="Arial" panose="020B0604020202020204" pitchFamily="34" charset="0"/>
                        </a:rPr>
                        <a:t>30​</a:t>
                      </a:r>
                      <a:endParaRPr lang="nl-NL" sz="1400" b="0" i="0">
                        <a:solidFill>
                          <a:srgbClr val="00577E"/>
                        </a:solidFill>
                        <a:effectLst/>
                      </a:endParaRPr>
                    </a:p>
                  </a:txBody>
                  <a:tcPr marL="69151" marR="69151" marT="34576" marB="34576" anchor="b">
                    <a:lnL w="10662" cap="flat" cmpd="sng" algn="ctr">
                      <a:solidFill>
                        <a:srgbClr val="0086A8"/>
                      </a:solidFill>
                      <a:prstDash val="solid"/>
                      <a:round/>
                      <a:headEnd type="none" w="med" len="med"/>
                      <a:tailEnd type="none" w="med" len="med"/>
                    </a:lnL>
                    <a:lnR w="10662" cap="flat" cmpd="sng" algn="ctr">
                      <a:solidFill>
                        <a:srgbClr val="0086A8"/>
                      </a:solidFill>
                      <a:prstDash val="solid"/>
                      <a:round/>
                      <a:headEnd type="none" w="med" len="med"/>
                      <a:tailEnd type="none" w="med" len="med"/>
                    </a:lnR>
                    <a:lnT w="10662" cap="flat" cmpd="sng" algn="ctr">
                      <a:solidFill>
                        <a:srgbClr val="0086A8"/>
                      </a:solidFill>
                      <a:prstDash val="solid"/>
                      <a:round/>
                      <a:headEnd type="none" w="med" len="med"/>
                      <a:tailEnd type="none" w="med" len="med"/>
                    </a:lnT>
                    <a:lnB w="10662" cap="flat" cmpd="sng" algn="ctr">
                      <a:solidFill>
                        <a:srgbClr val="0086A8"/>
                      </a:solidFill>
                      <a:prstDash val="solid"/>
                      <a:round/>
                      <a:headEnd type="none" w="med" len="med"/>
                      <a:tailEnd type="none" w="med" len="med"/>
                    </a:lnB>
                    <a:noFill/>
                  </a:tcPr>
                </a:tc>
                <a:tc>
                  <a:txBody>
                    <a:bodyPr/>
                    <a:lstStyle/>
                    <a:p>
                      <a:pPr algn="ctr" rtl="0" fontAlgn="base">
                        <a:lnSpc>
                          <a:spcPts val="1950"/>
                        </a:lnSpc>
                      </a:pPr>
                      <a:r>
                        <a:rPr lang="nl-NL" sz="1000" b="0" i="0">
                          <a:solidFill>
                            <a:srgbClr val="00577E"/>
                          </a:solidFill>
                          <a:effectLst/>
                          <a:latin typeface="Arial" panose="020B0604020202020204" pitchFamily="34" charset="0"/>
                        </a:rPr>
                        <a:t>30​</a:t>
                      </a:r>
                      <a:endParaRPr lang="nl-NL" sz="1400" b="0" i="0">
                        <a:solidFill>
                          <a:srgbClr val="00577E"/>
                        </a:solidFill>
                        <a:effectLst/>
                      </a:endParaRPr>
                    </a:p>
                  </a:txBody>
                  <a:tcPr marL="69151" marR="69151" marT="34576" marB="34576" anchor="b">
                    <a:lnL w="10662" cap="flat" cmpd="sng" algn="ctr">
                      <a:solidFill>
                        <a:srgbClr val="0086A8"/>
                      </a:solidFill>
                      <a:prstDash val="solid"/>
                      <a:round/>
                      <a:headEnd type="none" w="med" len="med"/>
                      <a:tailEnd type="none" w="med" len="med"/>
                    </a:lnL>
                    <a:lnR w="10662" cap="flat" cmpd="sng" algn="ctr">
                      <a:solidFill>
                        <a:srgbClr val="0086A8"/>
                      </a:solidFill>
                      <a:prstDash val="solid"/>
                      <a:round/>
                      <a:headEnd type="none" w="med" len="med"/>
                      <a:tailEnd type="none" w="med" len="med"/>
                    </a:lnR>
                    <a:lnT w="10662" cap="flat" cmpd="sng" algn="ctr">
                      <a:solidFill>
                        <a:srgbClr val="0086A8"/>
                      </a:solidFill>
                      <a:prstDash val="solid"/>
                      <a:round/>
                      <a:headEnd type="none" w="med" len="med"/>
                      <a:tailEnd type="none" w="med" len="med"/>
                    </a:lnT>
                    <a:lnB w="10662" cap="flat" cmpd="sng" algn="ctr">
                      <a:solidFill>
                        <a:srgbClr val="0086A8"/>
                      </a:solidFill>
                      <a:prstDash val="solid"/>
                      <a:round/>
                      <a:headEnd type="none" w="med" len="med"/>
                      <a:tailEnd type="none" w="med" len="med"/>
                    </a:lnB>
                    <a:noFill/>
                  </a:tcPr>
                </a:tc>
                <a:extLst>
                  <a:ext uri="{0D108BD9-81ED-4DB2-BD59-A6C34878D82A}">
                    <a16:rowId xmlns:a16="http://schemas.microsoft.com/office/drawing/2014/main" val="3463438123"/>
                  </a:ext>
                </a:extLst>
              </a:tr>
              <a:tr h="334651">
                <a:tc>
                  <a:txBody>
                    <a:bodyPr/>
                    <a:lstStyle/>
                    <a:p>
                      <a:pPr algn="l" rtl="0" fontAlgn="base">
                        <a:lnSpc>
                          <a:spcPts val="1950"/>
                        </a:lnSpc>
                      </a:pPr>
                      <a:r>
                        <a:rPr lang="nl-NL" sz="1000" b="0" i="0">
                          <a:solidFill>
                            <a:srgbClr val="00577E"/>
                          </a:solidFill>
                          <a:effectLst/>
                          <a:latin typeface="Arial" panose="020B0604020202020204" pitchFamily="34" charset="0"/>
                        </a:rPr>
                        <a:t>De Kwaak​</a:t>
                      </a:r>
                      <a:endParaRPr lang="nl-NL" sz="1400" b="0" i="0">
                        <a:solidFill>
                          <a:srgbClr val="00577E"/>
                        </a:solidFill>
                        <a:effectLst/>
                      </a:endParaRPr>
                    </a:p>
                  </a:txBody>
                  <a:tcPr marL="69151" marR="69151" marT="34576" marB="34576" anchor="b">
                    <a:lnL w="10662" cap="flat" cmpd="sng" algn="ctr">
                      <a:solidFill>
                        <a:srgbClr val="0086A8"/>
                      </a:solidFill>
                      <a:prstDash val="solid"/>
                      <a:round/>
                      <a:headEnd type="none" w="med" len="med"/>
                      <a:tailEnd type="none" w="med" len="med"/>
                    </a:lnL>
                    <a:lnR w="10662" cap="flat" cmpd="sng" algn="ctr">
                      <a:solidFill>
                        <a:srgbClr val="0086A8"/>
                      </a:solidFill>
                      <a:prstDash val="solid"/>
                      <a:round/>
                      <a:headEnd type="none" w="med" len="med"/>
                      <a:tailEnd type="none" w="med" len="med"/>
                    </a:lnR>
                    <a:lnT w="10662" cap="flat" cmpd="sng" algn="ctr">
                      <a:solidFill>
                        <a:srgbClr val="0086A8"/>
                      </a:solidFill>
                      <a:prstDash val="solid"/>
                      <a:round/>
                      <a:headEnd type="none" w="med" len="med"/>
                      <a:tailEnd type="none" w="med" len="med"/>
                    </a:lnT>
                    <a:lnB w="10662" cap="flat" cmpd="sng" algn="ctr">
                      <a:solidFill>
                        <a:srgbClr val="0086A8"/>
                      </a:solidFill>
                      <a:prstDash val="solid"/>
                      <a:round/>
                      <a:headEnd type="none" w="med" len="med"/>
                      <a:tailEnd type="none" w="med" len="med"/>
                    </a:lnB>
                    <a:noFill/>
                  </a:tcPr>
                </a:tc>
                <a:tc>
                  <a:txBody>
                    <a:bodyPr/>
                    <a:lstStyle/>
                    <a:p>
                      <a:pPr algn="ctr" rtl="0" fontAlgn="base">
                        <a:lnSpc>
                          <a:spcPts val="1950"/>
                        </a:lnSpc>
                      </a:pPr>
                      <a:r>
                        <a:rPr lang="nl-NL" sz="1000" b="0" i="0">
                          <a:solidFill>
                            <a:srgbClr val="00577E"/>
                          </a:solidFill>
                          <a:effectLst/>
                          <a:latin typeface="Arial" panose="020B0604020202020204" pitchFamily="34" charset="0"/>
                        </a:rPr>
                        <a:t>3.130​</a:t>
                      </a:r>
                      <a:endParaRPr lang="nl-NL" sz="1400" b="0" i="0">
                        <a:solidFill>
                          <a:srgbClr val="00577E"/>
                        </a:solidFill>
                        <a:effectLst/>
                      </a:endParaRPr>
                    </a:p>
                  </a:txBody>
                  <a:tcPr marL="69151" marR="69151" marT="34576" marB="34576" anchor="b">
                    <a:lnL w="10662" cap="flat" cmpd="sng" algn="ctr">
                      <a:solidFill>
                        <a:srgbClr val="0086A8"/>
                      </a:solidFill>
                      <a:prstDash val="solid"/>
                      <a:round/>
                      <a:headEnd type="none" w="med" len="med"/>
                      <a:tailEnd type="none" w="med" len="med"/>
                    </a:lnL>
                    <a:lnR w="10662" cap="flat" cmpd="sng" algn="ctr">
                      <a:solidFill>
                        <a:srgbClr val="0086A8"/>
                      </a:solidFill>
                      <a:prstDash val="solid"/>
                      <a:round/>
                      <a:headEnd type="none" w="med" len="med"/>
                      <a:tailEnd type="none" w="med" len="med"/>
                    </a:lnR>
                    <a:lnT w="10662" cap="flat" cmpd="sng" algn="ctr">
                      <a:solidFill>
                        <a:srgbClr val="0086A8"/>
                      </a:solidFill>
                      <a:prstDash val="solid"/>
                      <a:round/>
                      <a:headEnd type="none" w="med" len="med"/>
                      <a:tailEnd type="none" w="med" len="med"/>
                    </a:lnT>
                    <a:lnB w="10662" cap="flat" cmpd="sng" algn="ctr">
                      <a:solidFill>
                        <a:srgbClr val="0086A8"/>
                      </a:solidFill>
                      <a:prstDash val="solid"/>
                      <a:round/>
                      <a:headEnd type="none" w="med" len="med"/>
                      <a:tailEnd type="none" w="med" len="med"/>
                    </a:lnB>
                    <a:noFill/>
                  </a:tcPr>
                </a:tc>
                <a:tc>
                  <a:txBody>
                    <a:bodyPr/>
                    <a:lstStyle/>
                    <a:p>
                      <a:pPr algn="ctr" rtl="0" fontAlgn="base">
                        <a:lnSpc>
                          <a:spcPts val="1950"/>
                        </a:lnSpc>
                      </a:pPr>
                      <a:r>
                        <a:rPr lang="nl-NL" sz="1000" b="0" i="0">
                          <a:solidFill>
                            <a:srgbClr val="00577E"/>
                          </a:solidFill>
                          <a:effectLst/>
                          <a:latin typeface="Arial" panose="020B0604020202020204" pitchFamily="34" charset="0"/>
                        </a:rPr>
                        <a:t>14​</a:t>
                      </a:r>
                      <a:endParaRPr lang="nl-NL" sz="1400" b="0" i="0">
                        <a:solidFill>
                          <a:srgbClr val="00577E"/>
                        </a:solidFill>
                        <a:effectLst/>
                      </a:endParaRPr>
                    </a:p>
                  </a:txBody>
                  <a:tcPr marL="69151" marR="69151" marT="34576" marB="34576" anchor="b">
                    <a:lnL w="10662" cap="flat" cmpd="sng" algn="ctr">
                      <a:solidFill>
                        <a:srgbClr val="0086A8"/>
                      </a:solidFill>
                      <a:prstDash val="solid"/>
                      <a:round/>
                      <a:headEnd type="none" w="med" len="med"/>
                      <a:tailEnd type="none" w="med" len="med"/>
                    </a:lnL>
                    <a:lnR w="10662" cap="flat" cmpd="sng" algn="ctr">
                      <a:solidFill>
                        <a:srgbClr val="0086A8"/>
                      </a:solidFill>
                      <a:prstDash val="solid"/>
                      <a:round/>
                      <a:headEnd type="none" w="med" len="med"/>
                      <a:tailEnd type="none" w="med" len="med"/>
                    </a:lnR>
                    <a:lnT w="10662" cap="flat" cmpd="sng" algn="ctr">
                      <a:solidFill>
                        <a:srgbClr val="0086A8"/>
                      </a:solidFill>
                      <a:prstDash val="solid"/>
                      <a:round/>
                      <a:headEnd type="none" w="med" len="med"/>
                      <a:tailEnd type="none" w="med" len="med"/>
                    </a:lnT>
                    <a:lnB w="10662" cap="flat" cmpd="sng" algn="ctr">
                      <a:solidFill>
                        <a:srgbClr val="0086A8"/>
                      </a:solidFill>
                      <a:prstDash val="solid"/>
                      <a:round/>
                      <a:headEnd type="none" w="med" len="med"/>
                      <a:tailEnd type="none" w="med" len="med"/>
                    </a:lnB>
                    <a:noFill/>
                  </a:tcPr>
                </a:tc>
                <a:tc>
                  <a:txBody>
                    <a:bodyPr/>
                    <a:lstStyle/>
                    <a:p>
                      <a:pPr algn="ctr" rtl="0" fontAlgn="base">
                        <a:lnSpc>
                          <a:spcPts val="1950"/>
                        </a:lnSpc>
                      </a:pPr>
                      <a:r>
                        <a:rPr lang="nl-NL" sz="1000" b="0" i="0">
                          <a:solidFill>
                            <a:srgbClr val="00577E"/>
                          </a:solidFill>
                          <a:effectLst/>
                          <a:latin typeface="Arial" panose="020B0604020202020204" pitchFamily="34" charset="0"/>
                        </a:rPr>
                        <a:t>12​</a:t>
                      </a:r>
                      <a:endParaRPr lang="nl-NL" sz="1400" b="0" i="0">
                        <a:solidFill>
                          <a:srgbClr val="00577E"/>
                        </a:solidFill>
                        <a:effectLst/>
                      </a:endParaRPr>
                    </a:p>
                  </a:txBody>
                  <a:tcPr marL="69151" marR="69151" marT="34576" marB="34576" anchor="b">
                    <a:lnL w="10662" cap="flat" cmpd="sng" algn="ctr">
                      <a:solidFill>
                        <a:srgbClr val="0086A8"/>
                      </a:solidFill>
                      <a:prstDash val="solid"/>
                      <a:round/>
                      <a:headEnd type="none" w="med" len="med"/>
                      <a:tailEnd type="none" w="med" len="med"/>
                    </a:lnL>
                    <a:lnR w="10662" cap="flat" cmpd="sng" algn="ctr">
                      <a:solidFill>
                        <a:srgbClr val="0086A8"/>
                      </a:solidFill>
                      <a:prstDash val="solid"/>
                      <a:round/>
                      <a:headEnd type="none" w="med" len="med"/>
                      <a:tailEnd type="none" w="med" len="med"/>
                    </a:lnR>
                    <a:lnT w="10662" cap="flat" cmpd="sng" algn="ctr">
                      <a:solidFill>
                        <a:srgbClr val="0086A8"/>
                      </a:solidFill>
                      <a:prstDash val="solid"/>
                      <a:round/>
                      <a:headEnd type="none" w="med" len="med"/>
                      <a:tailEnd type="none" w="med" len="med"/>
                    </a:lnT>
                    <a:lnB w="10662" cap="flat" cmpd="sng" algn="ctr">
                      <a:solidFill>
                        <a:srgbClr val="0086A8"/>
                      </a:solidFill>
                      <a:prstDash val="solid"/>
                      <a:round/>
                      <a:headEnd type="none" w="med" len="med"/>
                      <a:tailEnd type="none" w="med" len="med"/>
                    </a:lnB>
                    <a:noFill/>
                  </a:tcPr>
                </a:tc>
                <a:tc>
                  <a:txBody>
                    <a:bodyPr/>
                    <a:lstStyle/>
                    <a:p>
                      <a:pPr algn="ctr" rtl="0" fontAlgn="base">
                        <a:lnSpc>
                          <a:spcPts val="1950"/>
                        </a:lnSpc>
                      </a:pPr>
                      <a:r>
                        <a:rPr lang="nl-NL" sz="1000" b="0" i="0">
                          <a:solidFill>
                            <a:srgbClr val="00577E"/>
                          </a:solidFill>
                          <a:effectLst/>
                          <a:latin typeface="Arial" panose="020B0604020202020204" pitchFamily="34" charset="0"/>
                        </a:rPr>
                        <a:t>4​</a:t>
                      </a:r>
                      <a:endParaRPr lang="nl-NL" sz="1400" b="0" i="0">
                        <a:solidFill>
                          <a:srgbClr val="00577E"/>
                        </a:solidFill>
                        <a:effectLst/>
                      </a:endParaRPr>
                    </a:p>
                  </a:txBody>
                  <a:tcPr marL="69151" marR="69151" marT="34576" marB="34576" anchor="b">
                    <a:lnL w="10662" cap="flat" cmpd="sng" algn="ctr">
                      <a:solidFill>
                        <a:srgbClr val="0086A8"/>
                      </a:solidFill>
                      <a:prstDash val="solid"/>
                      <a:round/>
                      <a:headEnd type="none" w="med" len="med"/>
                      <a:tailEnd type="none" w="med" len="med"/>
                    </a:lnL>
                    <a:lnR w="10662" cap="flat" cmpd="sng" algn="ctr">
                      <a:solidFill>
                        <a:srgbClr val="0086A8"/>
                      </a:solidFill>
                      <a:prstDash val="solid"/>
                      <a:round/>
                      <a:headEnd type="none" w="med" len="med"/>
                      <a:tailEnd type="none" w="med" len="med"/>
                    </a:lnR>
                    <a:lnT w="10662" cap="flat" cmpd="sng" algn="ctr">
                      <a:solidFill>
                        <a:srgbClr val="0086A8"/>
                      </a:solidFill>
                      <a:prstDash val="solid"/>
                      <a:round/>
                      <a:headEnd type="none" w="med" len="med"/>
                      <a:tailEnd type="none" w="med" len="med"/>
                    </a:lnT>
                    <a:lnB w="10662" cap="flat" cmpd="sng" algn="ctr">
                      <a:solidFill>
                        <a:srgbClr val="0086A8"/>
                      </a:solidFill>
                      <a:prstDash val="solid"/>
                      <a:round/>
                      <a:headEnd type="none" w="med" len="med"/>
                      <a:tailEnd type="none" w="med" len="med"/>
                    </a:lnB>
                    <a:noFill/>
                  </a:tcPr>
                </a:tc>
                <a:extLst>
                  <a:ext uri="{0D108BD9-81ED-4DB2-BD59-A6C34878D82A}">
                    <a16:rowId xmlns:a16="http://schemas.microsoft.com/office/drawing/2014/main" val="3998939318"/>
                  </a:ext>
                </a:extLst>
              </a:tr>
              <a:tr h="334651">
                <a:tc>
                  <a:txBody>
                    <a:bodyPr/>
                    <a:lstStyle/>
                    <a:p>
                      <a:pPr algn="l" rtl="0" fontAlgn="base">
                        <a:lnSpc>
                          <a:spcPts val="1950"/>
                        </a:lnSpc>
                      </a:pPr>
                      <a:r>
                        <a:rPr lang="nl-NL" sz="1000" b="0" i="0">
                          <a:solidFill>
                            <a:srgbClr val="00577E"/>
                          </a:solidFill>
                          <a:effectLst/>
                          <a:latin typeface="Arial" panose="020B0604020202020204" pitchFamily="34" charset="0"/>
                        </a:rPr>
                        <a:t>Oegstgeest Noord ​</a:t>
                      </a:r>
                      <a:endParaRPr lang="nl-NL" sz="1400" b="0" i="0">
                        <a:solidFill>
                          <a:srgbClr val="00577E"/>
                        </a:solidFill>
                        <a:effectLst/>
                      </a:endParaRPr>
                    </a:p>
                  </a:txBody>
                  <a:tcPr marL="69151" marR="69151" marT="34576" marB="34576" anchor="b">
                    <a:lnL w="10662" cap="flat" cmpd="sng" algn="ctr">
                      <a:solidFill>
                        <a:srgbClr val="0086A8"/>
                      </a:solidFill>
                      <a:prstDash val="solid"/>
                      <a:round/>
                      <a:headEnd type="none" w="med" len="med"/>
                      <a:tailEnd type="none" w="med" len="med"/>
                    </a:lnL>
                    <a:lnR w="10662" cap="flat" cmpd="sng" algn="ctr">
                      <a:solidFill>
                        <a:srgbClr val="0086A8"/>
                      </a:solidFill>
                      <a:prstDash val="solid"/>
                      <a:round/>
                      <a:headEnd type="none" w="med" len="med"/>
                      <a:tailEnd type="none" w="med" len="med"/>
                    </a:lnR>
                    <a:lnT w="10662" cap="flat" cmpd="sng" algn="ctr">
                      <a:solidFill>
                        <a:srgbClr val="0086A8"/>
                      </a:solidFill>
                      <a:prstDash val="solid"/>
                      <a:round/>
                      <a:headEnd type="none" w="med" len="med"/>
                      <a:tailEnd type="none" w="med" len="med"/>
                    </a:lnT>
                    <a:lnB w="10662" cap="flat" cmpd="sng" algn="ctr">
                      <a:solidFill>
                        <a:srgbClr val="0086A8"/>
                      </a:solidFill>
                      <a:prstDash val="solid"/>
                      <a:round/>
                      <a:headEnd type="none" w="med" len="med"/>
                      <a:tailEnd type="none" w="med" len="med"/>
                    </a:lnB>
                    <a:noFill/>
                  </a:tcPr>
                </a:tc>
                <a:tc>
                  <a:txBody>
                    <a:bodyPr/>
                    <a:lstStyle/>
                    <a:p>
                      <a:pPr algn="ctr" rtl="0" fontAlgn="base">
                        <a:lnSpc>
                          <a:spcPts val="1950"/>
                        </a:lnSpc>
                      </a:pPr>
                      <a:r>
                        <a:rPr lang="nl-NL" sz="1000" b="0" i="0">
                          <a:solidFill>
                            <a:srgbClr val="00577E"/>
                          </a:solidFill>
                          <a:effectLst/>
                          <a:latin typeface="Arial" panose="020B0604020202020204" pitchFamily="34" charset="0"/>
                        </a:rPr>
                        <a:t>5.920​</a:t>
                      </a:r>
                      <a:endParaRPr lang="nl-NL" sz="1400" b="0" i="0">
                        <a:solidFill>
                          <a:srgbClr val="00577E"/>
                        </a:solidFill>
                        <a:effectLst/>
                      </a:endParaRPr>
                    </a:p>
                  </a:txBody>
                  <a:tcPr marL="69151" marR="69151" marT="34576" marB="34576" anchor="b">
                    <a:lnL w="10662" cap="flat" cmpd="sng" algn="ctr">
                      <a:solidFill>
                        <a:srgbClr val="0086A8"/>
                      </a:solidFill>
                      <a:prstDash val="solid"/>
                      <a:round/>
                      <a:headEnd type="none" w="med" len="med"/>
                      <a:tailEnd type="none" w="med" len="med"/>
                    </a:lnL>
                    <a:lnR w="10662" cap="flat" cmpd="sng" algn="ctr">
                      <a:solidFill>
                        <a:srgbClr val="0086A8"/>
                      </a:solidFill>
                      <a:prstDash val="solid"/>
                      <a:round/>
                      <a:headEnd type="none" w="med" len="med"/>
                      <a:tailEnd type="none" w="med" len="med"/>
                    </a:lnR>
                    <a:lnT w="10662" cap="flat" cmpd="sng" algn="ctr">
                      <a:solidFill>
                        <a:srgbClr val="0086A8"/>
                      </a:solidFill>
                      <a:prstDash val="solid"/>
                      <a:round/>
                      <a:headEnd type="none" w="med" len="med"/>
                      <a:tailEnd type="none" w="med" len="med"/>
                    </a:lnT>
                    <a:lnB w="10662" cap="flat" cmpd="sng" algn="ctr">
                      <a:solidFill>
                        <a:srgbClr val="0086A8"/>
                      </a:solidFill>
                      <a:prstDash val="solid"/>
                      <a:round/>
                      <a:headEnd type="none" w="med" len="med"/>
                      <a:tailEnd type="none" w="med" len="med"/>
                    </a:lnB>
                    <a:noFill/>
                  </a:tcPr>
                </a:tc>
                <a:tc>
                  <a:txBody>
                    <a:bodyPr/>
                    <a:lstStyle/>
                    <a:p>
                      <a:pPr algn="ctr" rtl="0" fontAlgn="base">
                        <a:lnSpc>
                          <a:spcPts val="1950"/>
                        </a:lnSpc>
                      </a:pPr>
                      <a:r>
                        <a:rPr lang="nl-NL" sz="1000" b="0" i="0">
                          <a:solidFill>
                            <a:srgbClr val="00577E"/>
                          </a:solidFill>
                          <a:effectLst/>
                          <a:latin typeface="Arial" panose="020B0604020202020204" pitchFamily="34" charset="0"/>
                        </a:rPr>
                        <a:t>43​</a:t>
                      </a:r>
                      <a:endParaRPr lang="nl-NL" sz="1400" b="0" i="0">
                        <a:solidFill>
                          <a:srgbClr val="00577E"/>
                        </a:solidFill>
                        <a:effectLst/>
                      </a:endParaRPr>
                    </a:p>
                  </a:txBody>
                  <a:tcPr marL="69151" marR="69151" marT="34576" marB="34576" anchor="b">
                    <a:lnL w="10662" cap="flat" cmpd="sng" algn="ctr">
                      <a:solidFill>
                        <a:srgbClr val="0086A8"/>
                      </a:solidFill>
                      <a:prstDash val="solid"/>
                      <a:round/>
                      <a:headEnd type="none" w="med" len="med"/>
                      <a:tailEnd type="none" w="med" len="med"/>
                    </a:lnL>
                    <a:lnR w="10662" cap="flat" cmpd="sng" algn="ctr">
                      <a:solidFill>
                        <a:srgbClr val="0086A8"/>
                      </a:solidFill>
                      <a:prstDash val="solid"/>
                      <a:round/>
                      <a:headEnd type="none" w="med" len="med"/>
                      <a:tailEnd type="none" w="med" len="med"/>
                    </a:lnR>
                    <a:lnT w="10662" cap="flat" cmpd="sng" algn="ctr">
                      <a:solidFill>
                        <a:srgbClr val="0086A8"/>
                      </a:solidFill>
                      <a:prstDash val="solid"/>
                      <a:round/>
                      <a:headEnd type="none" w="med" len="med"/>
                      <a:tailEnd type="none" w="med" len="med"/>
                    </a:lnT>
                    <a:lnB w="10662" cap="flat" cmpd="sng" algn="ctr">
                      <a:solidFill>
                        <a:srgbClr val="0086A8"/>
                      </a:solidFill>
                      <a:prstDash val="solid"/>
                      <a:round/>
                      <a:headEnd type="none" w="med" len="med"/>
                      <a:tailEnd type="none" w="med" len="med"/>
                    </a:lnB>
                    <a:noFill/>
                  </a:tcPr>
                </a:tc>
                <a:tc>
                  <a:txBody>
                    <a:bodyPr/>
                    <a:lstStyle/>
                    <a:p>
                      <a:pPr algn="ctr" rtl="0" fontAlgn="base">
                        <a:lnSpc>
                          <a:spcPts val="1950"/>
                        </a:lnSpc>
                      </a:pPr>
                      <a:r>
                        <a:rPr lang="nl-NL" sz="1000" b="0" i="0">
                          <a:solidFill>
                            <a:srgbClr val="00577E"/>
                          </a:solidFill>
                          <a:effectLst/>
                          <a:latin typeface="Arial" panose="020B0604020202020204" pitchFamily="34" charset="0"/>
                        </a:rPr>
                        <a:t>23​</a:t>
                      </a:r>
                      <a:endParaRPr lang="nl-NL" sz="1400" b="0" i="0">
                        <a:solidFill>
                          <a:srgbClr val="00577E"/>
                        </a:solidFill>
                        <a:effectLst/>
                      </a:endParaRPr>
                    </a:p>
                  </a:txBody>
                  <a:tcPr marL="69151" marR="69151" marT="34576" marB="34576" anchor="b">
                    <a:lnL w="10662" cap="flat" cmpd="sng" algn="ctr">
                      <a:solidFill>
                        <a:srgbClr val="0086A8"/>
                      </a:solidFill>
                      <a:prstDash val="solid"/>
                      <a:round/>
                      <a:headEnd type="none" w="med" len="med"/>
                      <a:tailEnd type="none" w="med" len="med"/>
                    </a:lnL>
                    <a:lnR w="10662" cap="flat" cmpd="sng" algn="ctr">
                      <a:solidFill>
                        <a:srgbClr val="0086A8"/>
                      </a:solidFill>
                      <a:prstDash val="solid"/>
                      <a:round/>
                      <a:headEnd type="none" w="med" len="med"/>
                      <a:tailEnd type="none" w="med" len="med"/>
                    </a:lnR>
                    <a:lnT w="10662" cap="flat" cmpd="sng" algn="ctr">
                      <a:solidFill>
                        <a:srgbClr val="0086A8"/>
                      </a:solidFill>
                      <a:prstDash val="solid"/>
                      <a:round/>
                      <a:headEnd type="none" w="med" len="med"/>
                      <a:tailEnd type="none" w="med" len="med"/>
                    </a:lnT>
                    <a:lnB w="10662" cap="flat" cmpd="sng" algn="ctr">
                      <a:solidFill>
                        <a:srgbClr val="0086A8"/>
                      </a:solidFill>
                      <a:prstDash val="solid"/>
                      <a:round/>
                      <a:headEnd type="none" w="med" len="med"/>
                      <a:tailEnd type="none" w="med" len="med"/>
                    </a:lnB>
                    <a:noFill/>
                  </a:tcPr>
                </a:tc>
                <a:tc>
                  <a:txBody>
                    <a:bodyPr/>
                    <a:lstStyle/>
                    <a:p>
                      <a:pPr algn="ctr" rtl="0" fontAlgn="base">
                        <a:lnSpc>
                          <a:spcPts val="1950"/>
                        </a:lnSpc>
                      </a:pPr>
                      <a:r>
                        <a:rPr lang="nl-NL" sz="1000" b="0" i="0">
                          <a:solidFill>
                            <a:srgbClr val="00577E"/>
                          </a:solidFill>
                          <a:effectLst/>
                          <a:latin typeface="Arial" panose="020B0604020202020204" pitchFamily="34" charset="0"/>
                        </a:rPr>
                        <a:t>13​</a:t>
                      </a:r>
                      <a:endParaRPr lang="nl-NL" sz="1400" b="0" i="0">
                        <a:solidFill>
                          <a:srgbClr val="00577E"/>
                        </a:solidFill>
                        <a:effectLst/>
                      </a:endParaRPr>
                    </a:p>
                  </a:txBody>
                  <a:tcPr marL="69151" marR="69151" marT="34576" marB="34576" anchor="b">
                    <a:lnL w="10662" cap="flat" cmpd="sng" algn="ctr">
                      <a:solidFill>
                        <a:srgbClr val="0086A8"/>
                      </a:solidFill>
                      <a:prstDash val="solid"/>
                      <a:round/>
                      <a:headEnd type="none" w="med" len="med"/>
                      <a:tailEnd type="none" w="med" len="med"/>
                    </a:lnL>
                    <a:lnR w="10662" cap="flat" cmpd="sng" algn="ctr">
                      <a:solidFill>
                        <a:srgbClr val="0086A8"/>
                      </a:solidFill>
                      <a:prstDash val="solid"/>
                      <a:round/>
                      <a:headEnd type="none" w="med" len="med"/>
                      <a:tailEnd type="none" w="med" len="med"/>
                    </a:lnR>
                    <a:lnT w="10662" cap="flat" cmpd="sng" algn="ctr">
                      <a:solidFill>
                        <a:srgbClr val="0086A8"/>
                      </a:solidFill>
                      <a:prstDash val="solid"/>
                      <a:round/>
                      <a:headEnd type="none" w="med" len="med"/>
                      <a:tailEnd type="none" w="med" len="med"/>
                    </a:lnT>
                    <a:lnB w="10662" cap="flat" cmpd="sng" algn="ctr">
                      <a:solidFill>
                        <a:srgbClr val="0086A8"/>
                      </a:solidFill>
                      <a:prstDash val="solid"/>
                      <a:round/>
                      <a:headEnd type="none" w="med" len="med"/>
                      <a:tailEnd type="none" w="med" len="med"/>
                    </a:lnB>
                    <a:noFill/>
                  </a:tcPr>
                </a:tc>
                <a:extLst>
                  <a:ext uri="{0D108BD9-81ED-4DB2-BD59-A6C34878D82A}">
                    <a16:rowId xmlns:a16="http://schemas.microsoft.com/office/drawing/2014/main" val="4099539656"/>
                  </a:ext>
                </a:extLst>
              </a:tr>
              <a:tr h="334651">
                <a:tc>
                  <a:txBody>
                    <a:bodyPr/>
                    <a:lstStyle/>
                    <a:p>
                      <a:pPr algn="l" rtl="0" fontAlgn="base">
                        <a:lnSpc>
                          <a:spcPts val="1950"/>
                        </a:lnSpc>
                      </a:pPr>
                      <a:r>
                        <a:rPr lang="nl-NL" sz="1000" b="0" i="0">
                          <a:solidFill>
                            <a:srgbClr val="00577E"/>
                          </a:solidFill>
                          <a:effectLst/>
                          <a:latin typeface="Arial" panose="020B0604020202020204" pitchFamily="34" charset="0"/>
                        </a:rPr>
                        <a:t>Oegstgeest West​</a:t>
                      </a:r>
                      <a:endParaRPr lang="nl-NL" sz="1400" b="0" i="0">
                        <a:solidFill>
                          <a:srgbClr val="00577E"/>
                        </a:solidFill>
                        <a:effectLst/>
                      </a:endParaRPr>
                    </a:p>
                  </a:txBody>
                  <a:tcPr marL="69151" marR="69151" marT="34576" marB="34576" anchor="b">
                    <a:lnL w="10662" cap="flat" cmpd="sng" algn="ctr">
                      <a:solidFill>
                        <a:srgbClr val="0086A8"/>
                      </a:solidFill>
                      <a:prstDash val="solid"/>
                      <a:round/>
                      <a:headEnd type="none" w="med" len="med"/>
                      <a:tailEnd type="none" w="med" len="med"/>
                    </a:lnL>
                    <a:lnR w="10662" cap="flat" cmpd="sng" algn="ctr">
                      <a:solidFill>
                        <a:srgbClr val="0086A8"/>
                      </a:solidFill>
                      <a:prstDash val="solid"/>
                      <a:round/>
                      <a:headEnd type="none" w="med" len="med"/>
                      <a:tailEnd type="none" w="med" len="med"/>
                    </a:lnR>
                    <a:lnT w="10662" cap="flat" cmpd="sng" algn="ctr">
                      <a:solidFill>
                        <a:srgbClr val="0086A8"/>
                      </a:solidFill>
                      <a:prstDash val="solid"/>
                      <a:round/>
                      <a:headEnd type="none" w="med" len="med"/>
                      <a:tailEnd type="none" w="med" len="med"/>
                    </a:lnT>
                    <a:lnB w="10662" cap="flat" cmpd="sng" algn="ctr">
                      <a:solidFill>
                        <a:srgbClr val="0086A8"/>
                      </a:solidFill>
                      <a:prstDash val="solid"/>
                      <a:round/>
                      <a:headEnd type="none" w="med" len="med"/>
                      <a:tailEnd type="none" w="med" len="med"/>
                    </a:lnB>
                    <a:noFill/>
                  </a:tcPr>
                </a:tc>
                <a:tc>
                  <a:txBody>
                    <a:bodyPr/>
                    <a:lstStyle/>
                    <a:p>
                      <a:pPr algn="ctr" rtl="0" fontAlgn="base">
                        <a:lnSpc>
                          <a:spcPts val="1950"/>
                        </a:lnSpc>
                      </a:pPr>
                      <a:r>
                        <a:rPr lang="nl-NL" sz="1000" b="0" i="0">
                          <a:solidFill>
                            <a:srgbClr val="00577E"/>
                          </a:solidFill>
                          <a:effectLst/>
                          <a:latin typeface="Arial" panose="020B0604020202020204" pitchFamily="34" charset="0"/>
                        </a:rPr>
                        <a:t>4.205​</a:t>
                      </a:r>
                      <a:endParaRPr lang="nl-NL" sz="1400" b="0" i="0">
                        <a:solidFill>
                          <a:srgbClr val="00577E"/>
                        </a:solidFill>
                        <a:effectLst/>
                      </a:endParaRPr>
                    </a:p>
                  </a:txBody>
                  <a:tcPr marL="69151" marR="69151" marT="34576" marB="34576" anchor="b">
                    <a:lnL w="10662" cap="flat" cmpd="sng" algn="ctr">
                      <a:solidFill>
                        <a:srgbClr val="0086A8"/>
                      </a:solidFill>
                      <a:prstDash val="solid"/>
                      <a:round/>
                      <a:headEnd type="none" w="med" len="med"/>
                      <a:tailEnd type="none" w="med" len="med"/>
                    </a:lnL>
                    <a:lnR w="10662" cap="flat" cmpd="sng" algn="ctr">
                      <a:solidFill>
                        <a:srgbClr val="0086A8"/>
                      </a:solidFill>
                      <a:prstDash val="solid"/>
                      <a:round/>
                      <a:headEnd type="none" w="med" len="med"/>
                      <a:tailEnd type="none" w="med" len="med"/>
                    </a:lnR>
                    <a:lnT w="10662" cap="flat" cmpd="sng" algn="ctr">
                      <a:solidFill>
                        <a:srgbClr val="0086A8"/>
                      </a:solidFill>
                      <a:prstDash val="solid"/>
                      <a:round/>
                      <a:headEnd type="none" w="med" len="med"/>
                      <a:tailEnd type="none" w="med" len="med"/>
                    </a:lnT>
                    <a:lnB w="10662" cap="flat" cmpd="sng" algn="ctr">
                      <a:solidFill>
                        <a:srgbClr val="0086A8"/>
                      </a:solidFill>
                      <a:prstDash val="solid"/>
                      <a:round/>
                      <a:headEnd type="none" w="med" len="med"/>
                      <a:tailEnd type="none" w="med" len="med"/>
                    </a:lnB>
                    <a:noFill/>
                  </a:tcPr>
                </a:tc>
                <a:tc>
                  <a:txBody>
                    <a:bodyPr/>
                    <a:lstStyle/>
                    <a:p>
                      <a:pPr algn="ctr" rtl="0" fontAlgn="base">
                        <a:lnSpc>
                          <a:spcPts val="1950"/>
                        </a:lnSpc>
                      </a:pPr>
                      <a:r>
                        <a:rPr lang="nl-NL" sz="1000" b="0" i="0">
                          <a:solidFill>
                            <a:srgbClr val="00577E"/>
                          </a:solidFill>
                          <a:effectLst/>
                          <a:latin typeface="Arial" panose="020B0604020202020204" pitchFamily="34" charset="0"/>
                        </a:rPr>
                        <a:t>76​</a:t>
                      </a:r>
                      <a:endParaRPr lang="nl-NL" sz="1400" b="0" i="0">
                        <a:solidFill>
                          <a:srgbClr val="00577E"/>
                        </a:solidFill>
                        <a:effectLst/>
                      </a:endParaRPr>
                    </a:p>
                  </a:txBody>
                  <a:tcPr marL="69151" marR="69151" marT="34576" marB="34576" anchor="b">
                    <a:lnL w="10662" cap="flat" cmpd="sng" algn="ctr">
                      <a:solidFill>
                        <a:srgbClr val="0086A8"/>
                      </a:solidFill>
                      <a:prstDash val="solid"/>
                      <a:round/>
                      <a:headEnd type="none" w="med" len="med"/>
                      <a:tailEnd type="none" w="med" len="med"/>
                    </a:lnL>
                    <a:lnR w="10662" cap="flat" cmpd="sng" algn="ctr">
                      <a:solidFill>
                        <a:srgbClr val="0086A8"/>
                      </a:solidFill>
                      <a:prstDash val="solid"/>
                      <a:round/>
                      <a:headEnd type="none" w="med" len="med"/>
                      <a:tailEnd type="none" w="med" len="med"/>
                    </a:lnR>
                    <a:lnT w="10662" cap="flat" cmpd="sng" algn="ctr">
                      <a:solidFill>
                        <a:srgbClr val="0086A8"/>
                      </a:solidFill>
                      <a:prstDash val="solid"/>
                      <a:round/>
                      <a:headEnd type="none" w="med" len="med"/>
                      <a:tailEnd type="none" w="med" len="med"/>
                    </a:lnT>
                    <a:lnB w="10662" cap="flat" cmpd="sng" algn="ctr">
                      <a:solidFill>
                        <a:srgbClr val="0086A8"/>
                      </a:solidFill>
                      <a:prstDash val="solid"/>
                      <a:round/>
                      <a:headEnd type="none" w="med" len="med"/>
                      <a:tailEnd type="none" w="med" len="med"/>
                    </a:lnB>
                    <a:noFill/>
                  </a:tcPr>
                </a:tc>
                <a:tc>
                  <a:txBody>
                    <a:bodyPr/>
                    <a:lstStyle/>
                    <a:p>
                      <a:pPr algn="ctr" rtl="0" fontAlgn="base">
                        <a:lnSpc>
                          <a:spcPts val="1950"/>
                        </a:lnSpc>
                      </a:pPr>
                      <a:r>
                        <a:rPr lang="nl-NL" sz="1000" b="0" i="0">
                          <a:solidFill>
                            <a:srgbClr val="00577E"/>
                          </a:solidFill>
                          <a:effectLst/>
                          <a:latin typeface="Arial" panose="020B0604020202020204" pitchFamily="34" charset="0"/>
                        </a:rPr>
                        <a:t>16​</a:t>
                      </a:r>
                      <a:endParaRPr lang="nl-NL" sz="1400" b="0" i="0">
                        <a:solidFill>
                          <a:srgbClr val="00577E"/>
                        </a:solidFill>
                        <a:effectLst/>
                      </a:endParaRPr>
                    </a:p>
                  </a:txBody>
                  <a:tcPr marL="69151" marR="69151" marT="34576" marB="34576" anchor="b">
                    <a:lnL w="10662" cap="flat" cmpd="sng" algn="ctr">
                      <a:solidFill>
                        <a:srgbClr val="0086A8"/>
                      </a:solidFill>
                      <a:prstDash val="solid"/>
                      <a:round/>
                      <a:headEnd type="none" w="med" len="med"/>
                      <a:tailEnd type="none" w="med" len="med"/>
                    </a:lnL>
                    <a:lnR w="10662" cap="flat" cmpd="sng" algn="ctr">
                      <a:solidFill>
                        <a:srgbClr val="0086A8"/>
                      </a:solidFill>
                      <a:prstDash val="solid"/>
                      <a:round/>
                      <a:headEnd type="none" w="med" len="med"/>
                      <a:tailEnd type="none" w="med" len="med"/>
                    </a:lnR>
                    <a:lnT w="10662" cap="flat" cmpd="sng" algn="ctr">
                      <a:solidFill>
                        <a:srgbClr val="0086A8"/>
                      </a:solidFill>
                      <a:prstDash val="solid"/>
                      <a:round/>
                      <a:headEnd type="none" w="med" len="med"/>
                      <a:tailEnd type="none" w="med" len="med"/>
                    </a:lnT>
                    <a:lnB w="10662" cap="flat" cmpd="sng" algn="ctr">
                      <a:solidFill>
                        <a:srgbClr val="0086A8"/>
                      </a:solidFill>
                      <a:prstDash val="solid"/>
                      <a:round/>
                      <a:headEnd type="none" w="med" len="med"/>
                      <a:tailEnd type="none" w="med" len="med"/>
                    </a:lnB>
                    <a:noFill/>
                  </a:tcPr>
                </a:tc>
                <a:tc>
                  <a:txBody>
                    <a:bodyPr/>
                    <a:lstStyle/>
                    <a:p>
                      <a:pPr algn="ctr" rtl="0" fontAlgn="base">
                        <a:lnSpc>
                          <a:spcPts val="1950"/>
                        </a:lnSpc>
                      </a:pPr>
                      <a:r>
                        <a:rPr lang="nl-NL" sz="1000" b="0" i="0">
                          <a:solidFill>
                            <a:srgbClr val="00577E"/>
                          </a:solidFill>
                          <a:effectLst/>
                          <a:latin typeface="Arial" panose="020B0604020202020204" pitchFamily="34" charset="0"/>
                        </a:rPr>
                        <a:t>13​</a:t>
                      </a:r>
                      <a:endParaRPr lang="nl-NL" sz="1400" b="0" i="0">
                        <a:solidFill>
                          <a:srgbClr val="00577E"/>
                        </a:solidFill>
                        <a:effectLst/>
                      </a:endParaRPr>
                    </a:p>
                  </a:txBody>
                  <a:tcPr marL="69151" marR="69151" marT="34576" marB="34576" anchor="b">
                    <a:lnL w="10662" cap="flat" cmpd="sng" algn="ctr">
                      <a:solidFill>
                        <a:srgbClr val="0086A8"/>
                      </a:solidFill>
                      <a:prstDash val="solid"/>
                      <a:round/>
                      <a:headEnd type="none" w="med" len="med"/>
                      <a:tailEnd type="none" w="med" len="med"/>
                    </a:lnL>
                    <a:lnR w="10662" cap="flat" cmpd="sng" algn="ctr">
                      <a:solidFill>
                        <a:srgbClr val="0086A8"/>
                      </a:solidFill>
                      <a:prstDash val="solid"/>
                      <a:round/>
                      <a:headEnd type="none" w="med" len="med"/>
                      <a:tailEnd type="none" w="med" len="med"/>
                    </a:lnR>
                    <a:lnT w="10662" cap="flat" cmpd="sng" algn="ctr">
                      <a:solidFill>
                        <a:srgbClr val="0086A8"/>
                      </a:solidFill>
                      <a:prstDash val="solid"/>
                      <a:round/>
                      <a:headEnd type="none" w="med" len="med"/>
                      <a:tailEnd type="none" w="med" len="med"/>
                    </a:lnT>
                    <a:lnB w="10662" cap="flat" cmpd="sng" algn="ctr">
                      <a:solidFill>
                        <a:srgbClr val="0086A8"/>
                      </a:solidFill>
                      <a:prstDash val="solid"/>
                      <a:round/>
                      <a:headEnd type="none" w="med" len="med"/>
                      <a:tailEnd type="none" w="med" len="med"/>
                    </a:lnB>
                    <a:noFill/>
                  </a:tcPr>
                </a:tc>
                <a:extLst>
                  <a:ext uri="{0D108BD9-81ED-4DB2-BD59-A6C34878D82A}">
                    <a16:rowId xmlns:a16="http://schemas.microsoft.com/office/drawing/2014/main" val="3425885768"/>
                  </a:ext>
                </a:extLst>
              </a:tr>
              <a:tr h="334651">
                <a:tc>
                  <a:txBody>
                    <a:bodyPr/>
                    <a:lstStyle/>
                    <a:p>
                      <a:pPr algn="l" rtl="0" fontAlgn="base">
                        <a:lnSpc>
                          <a:spcPts val="1950"/>
                        </a:lnSpc>
                      </a:pPr>
                      <a:r>
                        <a:rPr lang="nl-NL" sz="1000" b="0" i="0">
                          <a:solidFill>
                            <a:srgbClr val="00577E"/>
                          </a:solidFill>
                          <a:effectLst/>
                          <a:latin typeface="Arial" panose="020B0604020202020204" pitchFamily="34" charset="0"/>
                        </a:rPr>
                        <a:t>Overig​</a:t>
                      </a:r>
                      <a:endParaRPr lang="nl-NL" sz="1400" b="0" i="0">
                        <a:solidFill>
                          <a:srgbClr val="00577E"/>
                        </a:solidFill>
                        <a:effectLst/>
                      </a:endParaRPr>
                    </a:p>
                  </a:txBody>
                  <a:tcPr marL="69151" marR="69151" marT="34576" marB="34576" anchor="b">
                    <a:lnL w="10662" cap="flat" cmpd="sng" algn="ctr">
                      <a:solidFill>
                        <a:srgbClr val="0086A8"/>
                      </a:solidFill>
                      <a:prstDash val="solid"/>
                      <a:round/>
                      <a:headEnd type="none" w="med" len="med"/>
                      <a:tailEnd type="none" w="med" len="med"/>
                    </a:lnL>
                    <a:lnR w="10662" cap="flat" cmpd="sng" algn="ctr">
                      <a:solidFill>
                        <a:srgbClr val="0086A8"/>
                      </a:solidFill>
                      <a:prstDash val="solid"/>
                      <a:round/>
                      <a:headEnd type="none" w="med" len="med"/>
                      <a:tailEnd type="none" w="med" len="med"/>
                    </a:lnR>
                    <a:lnT w="10662" cap="flat" cmpd="sng" algn="ctr">
                      <a:solidFill>
                        <a:srgbClr val="0086A8"/>
                      </a:solidFill>
                      <a:prstDash val="solid"/>
                      <a:round/>
                      <a:headEnd type="none" w="med" len="med"/>
                      <a:tailEnd type="none" w="med" len="med"/>
                    </a:lnT>
                    <a:lnB w="10662" cap="flat" cmpd="sng" algn="ctr">
                      <a:solidFill>
                        <a:srgbClr val="0086A8"/>
                      </a:solidFill>
                      <a:prstDash val="solid"/>
                      <a:round/>
                      <a:headEnd type="none" w="med" len="med"/>
                      <a:tailEnd type="none" w="med" len="med"/>
                    </a:lnB>
                    <a:noFill/>
                  </a:tcPr>
                </a:tc>
                <a:tc>
                  <a:txBody>
                    <a:bodyPr/>
                    <a:lstStyle/>
                    <a:p>
                      <a:pPr algn="ctr" rtl="0" fontAlgn="auto">
                        <a:lnSpc>
                          <a:spcPts val="1950"/>
                        </a:lnSpc>
                      </a:pPr>
                      <a:r>
                        <a:rPr lang="nl-NL" sz="1000" b="0" i="0">
                          <a:solidFill>
                            <a:srgbClr val="00577E"/>
                          </a:solidFill>
                          <a:effectLst/>
                          <a:latin typeface="Arial" panose="020B0604020202020204" pitchFamily="34" charset="0"/>
                        </a:rPr>
                        <a:t>​</a:t>
                      </a:r>
                    </a:p>
                  </a:txBody>
                  <a:tcPr marL="69151" marR="69151" marT="34576" marB="34576" anchor="b">
                    <a:lnL w="10662" cap="flat" cmpd="sng" algn="ctr">
                      <a:solidFill>
                        <a:srgbClr val="0086A8"/>
                      </a:solidFill>
                      <a:prstDash val="solid"/>
                      <a:round/>
                      <a:headEnd type="none" w="med" len="med"/>
                      <a:tailEnd type="none" w="med" len="med"/>
                    </a:lnL>
                    <a:lnR w="10662" cap="flat" cmpd="sng" algn="ctr">
                      <a:solidFill>
                        <a:srgbClr val="0086A8"/>
                      </a:solidFill>
                      <a:prstDash val="solid"/>
                      <a:round/>
                      <a:headEnd type="none" w="med" len="med"/>
                      <a:tailEnd type="none" w="med" len="med"/>
                    </a:lnR>
                    <a:lnT w="10662" cap="flat" cmpd="sng" algn="ctr">
                      <a:solidFill>
                        <a:srgbClr val="0086A8"/>
                      </a:solidFill>
                      <a:prstDash val="solid"/>
                      <a:round/>
                      <a:headEnd type="none" w="med" len="med"/>
                      <a:tailEnd type="none" w="med" len="med"/>
                    </a:lnT>
                    <a:lnB w="10662" cap="flat" cmpd="sng" algn="ctr">
                      <a:solidFill>
                        <a:srgbClr val="0086A8"/>
                      </a:solidFill>
                      <a:prstDash val="solid"/>
                      <a:round/>
                      <a:headEnd type="none" w="med" len="med"/>
                      <a:tailEnd type="none" w="med" len="med"/>
                    </a:lnB>
                    <a:noFill/>
                  </a:tcPr>
                </a:tc>
                <a:tc>
                  <a:txBody>
                    <a:bodyPr/>
                    <a:lstStyle/>
                    <a:p>
                      <a:pPr algn="ctr" rtl="0" fontAlgn="base">
                        <a:lnSpc>
                          <a:spcPts val="1950"/>
                        </a:lnSpc>
                      </a:pPr>
                      <a:r>
                        <a:rPr lang="nl-NL" sz="1000" b="0" i="0">
                          <a:solidFill>
                            <a:srgbClr val="00577E"/>
                          </a:solidFill>
                          <a:effectLst/>
                          <a:latin typeface="Arial" panose="020B0604020202020204" pitchFamily="34" charset="0"/>
                        </a:rPr>
                        <a:t>22​</a:t>
                      </a:r>
                      <a:endParaRPr lang="nl-NL" sz="1400" b="0" i="0">
                        <a:solidFill>
                          <a:srgbClr val="00577E"/>
                        </a:solidFill>
                        <a:effectLst/>
                      </a:endParaRPr>
                    </a:p>
                  </a:txBody>
                  <a:tcPr marL="69151" marR="69151" marT="34576" marB="34576" anchor="b">
                    <a:lnL w="10662" cap="flat" cmpd="sng" algn="ctr">
                      <a:solidFill>
                        <a:srgbClr val="0086A8"/>
                      </a:solidFill>
                      <a:prstDash val="solid"/>
                      <a:round/>
                      <a:headEnd type="none" w="med" len="med"/>
                      <a:tailEnd type="none" w="med" len="med"/>
                    </a:lnL>
                    <a:lnR w="10662" cap="flat" cmpd="sng" algn="ctr">
                      <a:solidFill>
                        <a:srgbClr val="0086A8"/>
                      </a:solidFill>
                      <a:prstDash val="solid"/>
                      <a:round/>
                      <a:headEnd type="none" w="med" len="med"/>
                      <a:tailEnd type="none" w="med" len="med"/>
                    </a:lnR>
                    <a:lnT w="10662" cap="flat" cmpd="sng" algn="ctr">
                      <a:solidFill>
                        <a:srgbClr val="0086A8"/>
                      </a:solidFill>
                      <a:prstDash val="solid"/>
                      <a:round/>
                      <a:headEnd type="none" w="med" len="med"/>
                      <a:tailEnd type="none" w="med" len="med"/>
                    </a:lnT>
                    <a:lnB w="10662" cap="flat" cmpd="sng" algn="ctr">
                      <a:solidFill>
                        <a:srgbClr val="0086A8"/>
                      </a:solidFill>
                      <a:prstDash val="solid"/>
                      <a:round/>
                      <a:headEnd type="none" w="med" len="med"/>
                      <a:tailEnd type="none" w="med" len="med"/>
                    </a:lnB>
                    <a:noFill/>
                  </a:tcPr>
                </a:tc>
                <a:tc>
                  <a:txBody>
                    <a:bodyPr/>
                    <a:lstStyle/>
                    <a:p>
                      <a:pPr algn="ctr" rtl="0" fontAlgn="auto">
                        <a:lnSpc>
                          <a:spcPts val="1950"/>
                        </a:lnSpc>
                      </a:pPr>
                      <a:r>
                        <a:rPr lang="nl-NL" sz="1000" b="0" i="0">
                          <a:solidFill>
                            <a:srgbClr val="00577E"/>
                          </a:solidFill>
                          <a:effectLst/>
                          <a:latin typeface="Arial" panose="020B0604020202020204" pitchFamily="34" charset="0"/>
                        </a:rPr>
                        <a:t>​</a:t>
                      </a:r>
                    </a:p>
                  </a:txBody>
                  <a:tcPr marL="69151" marR="69151" marT="34576" marB="34576" anchor="b">
                    <a:lnL w="10662" cap="flat" cmpd="sng" algn="ctr">
                      <a:solidFill>
                        <a:srgbClr val="0086A8"/>
                      </a:solidFill>
                      <a:prstDash val="solid"/>
                      <a:round/>
                      <a:headEnd type="none" w="med" len="med"/>
                      <a:tailEnd type="none" w="med" len="med"/>
                    </a:lnL>
                    <a:lnR w="10662" cap="flat" cmpd="sng" algn="ctr">
                      <a:solidFill>
                        <a:srgbClr val="0086A8"/>
                      </a:solidFill>
                      <a:prstDash val="solid"/>
                      <a:round/>
                      <a:headEnd type="none" w="med" len="med"/>
                      <a:tailEnd type="none" w="med" len="med"/>
                    </a:lnR>
                    <a:lnT w="10662" cap="flat" cmpd="sng" algn="ctr">
                      <a:solidFill>
                        <a:srgbClr val="0086A8"/>
                      </a:solidFill>
                      <a:prstDash val="solid"/>
                      <a:round/>
                      <a:headEnd type="none" w="med" len="med"/>
                      <a:tailEnd type="none" w="med" len="med"/>
                    </a:lnT>
                    <a:lnB w="10662" cap="flat" cmpd="sng" algn="ctr">
                      <a:solidFill>
                        <a:srgbClr val="0086A8"/>
                      </a:solidFill>
                      <a:prstDash val="solid"/>
                      <a:round/>
                      <a:headEnd type="none" w="med" len="med"/>
                      <a:tailEnd type="none" w="med" len="med"/>
                    </a:lnB>
                    <a:noFill/>
                  </a:tcPr>
                </a:tc>
                <a:tc>
                  <a:txBody>
                    <a:bodyPr/>
                    <a:lstStyle/>
                    <a:p>
                      <a:pPr algn="ctr" rtl="0" fontAlgn="base">
                        <a:lnSpc>
                          <a:spcPts val="1950"/>
                        </a:lnSpc>
                      </a:pPr>
                      <a:r>
                        <a:rPr lang="nl-NL" sz="1000" b="0" i="0">
                          <a:solidFill>
                            <a:srgbClr val="00577E"/>
                          </a:solidFill>
                          <a:effectLst/>
                          <a:latin typeface="Arial" panose="020B0604020202020204" pitchFamily="34" charset="0"/>
                        </a:rPr>
                        <a:t>7​</a:t>
                      </a:r>
                      <a:endParaRPr lang="nl-NL" sz="1400" b="0" i="0">
                        <a:solidFill>
                          <a:srgbClr val="00577E"/>
                        </a:solidFill>
                        <a:effectLst/>
                      </a:endParaRPr>
                    </a:p>
                  </a:txBody>
                  <a:tcPr marL="69151" marR="69151" marT="34576" marB="34576" anchor="b">
                    <a:lnL w="10662" cap="flat" cmpd="sng" algn="ctr">
                      <a:solidFill>
                        <a:srgbClr val="0086A8"/>
                      </a:solidFill>
                      <a:prstDash val="solid"/>
                      <a:round/>
                      <a:headEnd type="none" w="med" len="med"/>
                      <a:tailEnd type="none" w="med" len="med"/>
                    </a:lnL>
                    <a:lnR w="10662" cap="flat" cmpd="sng" algn="ctr">
                      <a:solidFill>
                        <a:srgbClr val="0086A8"/>
                      </a:solidFill>
                      <a:prstDash val="solid"/>
                      <a:round/>
                      <a:headEnd type="none" w="med" len="med"/>
                      <a:tailEnd type="none" w="med" len="med"/>
                    </a:lnR>
                    <a:lnT w="10662" cap="flat" cmpd="sng" algn="ctr">
                      <a:solidFill>
                        <a:srgbClr val="0086A8"/>
                      </a:solidFill>
                      <a:prstDash val="solid"/>
                      <a:round/>
                      <a:headEnd type="none" w="med" len="med"/>
                      <a:tailEnd type="none" w="med" len="med"/>
                    </a:lnT>
                    <a:lnB w="10662" cap="flat" cmpd="sng" algn="ctr">
                      <a:solidFill>
                        <a:srgbClr val="0086A8"/>
                      </a:solidFill>
                      <a:prstDash val="solid"/>
                      <a:round/>
                      <a:headEnd type="none" w="med" len="med"/>
                      <a:tailEnd type="none" w="med" len="med"/>
                    </a:lnB>
                    <a:noFill/>
                  </a:tcPr>
                </a:tc>
                <a:extLst>
                  <a:ext uri="{0D108BD9-81ED-4DB2-BD59-A6C34878D82A}">
                    <a16:rowId xmlns:a16="http://schemas.microsoft.com/office/drawing/2014/main" val="3828240433"/>
                  </a:ext>
                </a:extLst>
              </a:tr>
              <a:tr h="334651">
                <a:tc>
                  <a:txBody>
                    <a:bodyPr/>
                    <a:lstStyle/>
                    <a:p>
                      <a:pPr algn="l" rtl="0" fontAlgn="base">
                        <a:lnSpc>
                          <a:spcPts val="1950"/>
                        </a:lnSpc>
                      </a:pPr>
                      <a:r>
                        <a:rPr lang="nl-NL" sz="1000" b="1" i="0">
                          <a:solidFill>
                            <a:srgbClr val="00577E"/>
                          </a:solidFill>
                          <a:effectLst/>
                          <a:latin typeface="Arial" panose="020B0604020202020204" pitchFamily="34" charset="0"/>
                        </a:rPr>
                        <a:t>Totaal</a:t>
                      </a:r>
                      <a:r>
                        <a:rPr lang="nl-NL" sz="1000" b="0" i="0">
                          <a:solidFill>
                            <a:srgbClr val="00577E"/>
                          </a:solidFill>
                          <a:effectLst/>
                          <a:latin typeface="Arial" panose="020B0604020202020204" pitchFamily="34" charset="0"/>
                        </a:rPr>
                        <a:t>​</a:t>
                      </a:r>
                      <a:endParaRPr lang="nl-NL" sz="1400" b="0" i="0">
                        <a:solidFill>
                          <a:srgbClr val="00577E"/>
                        </a:solidFill>
                        <a:effectLst/>
                      </a:endParaRPr>
                    </a:p>
                  </a:txBody>
                  <a:tcPr marL="69151" marR="69151" marT="34576" marB="34576" anchor="b">
                    <a:lnL w="10662" cap="flat" cmpd="sng" algn="ctr">
                      <a:solidFill>
                        <a:srgbClr val="0086A8"/>
                      </a:solidFill>
                      <a:prstDash val="solid"/>
                      <a:round/>
                      <a:headEnd type="none" w="med" len="med"/>
                      <a:tailEnd type="none" w="med" len="med"/>
                    </a:lnL>
                    <a:lnR w="10662" cap="flat" cmpd="sng" algn="ctr">
                      <a:solidFill>
                        <a:srgbClr val="0086A8"/>
                      </a:solidFill>
                      <a:prstDash val="solid"/>
                      <a:round/>
                      <a:headEnd type="none" w="med" len="med"/>
                      <a:tailEnd type="none" w="med" len="med"/>
                    </a:lnR>
                    <a:lnT w="10662" cap="flat" cmpd="sng" algn="ctr">
                      <a:solidFill>
                        <a:srgbClr val="0086A8"/>
                      </a:solidFill>
                      <a:prstDash val="solid"/>
                      <a:round/>
                      <a:headEnd type="none" w="med" len="med"/>
                      <a:tailEnd type="none" w="med" len="med"/>
                    </a:lnT>
                    <a:lnB w="10662" cap="flat" cmpd="sng" algn="ctr">
                      <a:solidFill>
                        <a:srgbClr val="0086A8"/>
                      </a:solidFill>
                      <a:prstDash val="solid"/>
                      <a:round/>
                      <a:headEnd type="none" w="med" len="med"/>
                      <a:tailEnd type="none" w="med" len="med"/>
                    </a:lnB>
                    <a:noFill/>
                  </a:tcPr>
                </a:tc>
                <a:tc>
                  <a:txBody>
                    <a:bodyPr/>
                    <a:lstStyle/>
                    <a:p>
                      <a:pPr algn="ctr" rtl="0" fontAlgn="base">
                        <a:lnSpc>
                          <a:spcPts val="1950"/>
                        </a:lnSpc>
                      </a:pPr>
                      <a:r>
                        <a:rPr lang="nl-NL" sz="1000" b="1" i="0">
                          <a:solidFill>
                            <a:srgbClr val="00577E"/>
                          </a:solidFill>
                          <a:effectLst/>
                          <a:latin typeface="Arial" panose="020B0604020202020204" pitchFamily="34" charset="0"/>
                        </a:rPr>
                        <a:t>25.950</a:t>
                      </a:r>
                      <a:r>
                        <a:rPr lang="nl-NL" sz="1000" b="0" i="0">
                          <a:solidFill>
                            <a:srgbClr val="00577E"/>
                          </a:solidFill>
                          <a:effectLst/>
                          <a:latin typeface="Arial" panose="020B0604020202020204" pitchFamily="34" charset="0"/>
                        </a:rPr>
                        <a:t>​</a:t>
                      </a:r>
                      <a:endParaRPr lang="nl-NL" sz="1400" b="0" i="0">
                        <a:solidFill>
                          <a:srgbClr val="00577E"/>
                        </a:solidFill>
                        <a:effectLst/>
                      </a:endParaRPr>
                    </a:p>
                  </a:txBody>
                  <a:tcPr marL="69151" marR="69151" marT="34576" marB="34576" anchor="b">
                    <a:lnL w="10662" cap="flat" cmpd="sng" algn="ctr">
                      <a:solidFill>
                        <a:srgbClr val="0086A8"/>
                      </a:solidFill>
                      <a:prstDash val="solid"/>
                      <a:round/>
                      <a:headEnd type="none" w="med" len="med"/>
                      <a:tailEnd type="none" w="med" len="med"/>
                    </a:lnL>
                    <a:lnR w="10662" cap="flat" cmpd="sng" algn="ctr">
                      <a:solidFill>
                        <a:srgbClr val="0086A8"/>
                      </a:solidFill>
                      <a:prstDash val="solid"/>
                      <a:round/>
                      <a:headEnd type="none" w="med" len="med"/>
                      <a:tailEnd type="none" w="med" len="med"/>
                    </a:lnR>
                    <a:lnT w="10662" cap="flat" cmpd="sng" algn="ctr">
                      <a:solidFill>
                        <a:srgbClr val="0086A8"/>
                      </a:solidFill>
                      <a:prstDash val="solid"/>
                      <a:round/>
                      <a:headEnd type="none" w="med" len="med"/>
                      <a:tailEnd type="none" w="med" len="med"/>
                    </a:lnT>
                    <a:lnB w="10662" cap="flat" cmpd="sng" algn="ctr">
                      <a:solidFill>
                        <a:srgbClr val="0086A8"/>
                      </a:solidFill>
                      <a:prstDash val="solid"/>
                      <a:round/>
                      <a:headEnd type="none" w="med" len="med"/>
                      <a:tailEnd type="none" w="med" len="med"/>
                    </a:lnB>
                    <a:noFill/>
                  </a:tcPr>
                </a:tc>
                <a:tc>
                  <a:txBody>
                    <a:bodyPr/>
                    <a:lstStyle/>
                    <a:p>
                      <a:pPr algn="ctr" rtl="0" fontAlgn="base">
                        <a:lnSpc>
                          <a:spcPts val="1950"/>
                        </a:lnSpc>
                      </a:pPr>
                      <a:r>
                        <a:rPr lang="nl-NL" sz="1000" b="1" i="0">
                          <a:solidFill>
                            <a:srgbClr val="00577E"/>
                          </a:solidFill>
                          <a:effectLst/>
                          <a:latin typeface="Arial" panose="020B0604020202020204" pitchFamily="34" charset="0"/>
                        </a:rPr>
                        <a:t>328</a:t>
                      </a:r>
                      <a:r>
                        <a:rPr lang="nl-NL" sz="1000" b="0" i="0">
                          <a:solidFill>
                            <a:srgbClr val="00577E"/>
                          </a:solidFill>
                          <a:effectLst/>
                          <a:latin typeface="Arial" panose="020B0604020202020204" pitchFamily="34" charset="0"/>
                        </a:rPr>
                        <a:t>​</a:t>
                      </a:r>
                      <a:endParaRPr lang="nl-NL" sz="1400" b="0" i="0">
                        <a:solidFill>
                          <a:srgbClr val="00577E"/>
                        </a:solidFill>
                        <a:effectLst/>
                      </a:endParaRPr>
                    </a:p>
                  </a:txBody>
                  <a:tcPr marL="69151" marR="69151" marT="34576" marB="34576" anchor="b">
                    <a:lnL w="10662" cap="flat" cmpd="sng" algn="ctr">
                      <a:solidFill>
                        <a:srgbClr val="0086A8"/>
                      </a:solidFill>
                      <a:prstDash val="solid"/>
                      <a:round/>
                      <a:headEnd type="none" w="med" len="med"/>
                      <a:tailEnd type="none" w="med" len="med"/>
                    </a:lnL>
                    <a:lnR w="10662" cap="flat" cmpd="sng" algn="ctr">
                      <a:solidFill>
                        <a:srgbClr val="0086A8"/>
                      </a:solidFill>
                      <a:prstDash val="solid"/>
                      <a:round/>
                      <a:headEnd type="none" w="med" len="med"/>
                      <a:tailEnd type="none" w="med" len="med"/>
                    </a:lnR>
                    <a:lnT w="10662" cap="flat" cmpd="sng" algn="ctr">
                      <a:solidFill>
                        <a:srgbClr val="0086A8"/>
                      </a:solidFill>
                      <a:prstDash val="solid"/>
                      <a:round/>
                      <a:headEnd type="none" w="med" len="med"/>
                      <a:tailEnd type="none" w="med" len="med"/>
                    </a:lnT>
                    <a:lnB w="10662" cap="flat" cmpd="sng" algn="ctr">
                      <a:solidFill>
                        <a:srgbClr val="0086A8"/>
                      </a:solidFill>
                      <a:prstDash val="solid"/>
                      <a:round/>
                      <a:headEnd type="none" w="med" len="med"/>
                      <a:tailEnd type="none" w="med" len="med"/>
                    </a:lnB>
                    <a:noFill/>
                  </a:tcPr>
                </a:tc>
                <a:tc>
                  <a:txBody>
                    <a:bodyPr/>
                    <a:lstStyle/>
                    <a:p>
                      <a:pPr algn="ctr" rtl="0" fontAlgn="auto">
                        <a:lnSpc>
                          <a:spcPts val="1950"/>
                        </a:lnSpc>
                      </a:pPr>
                      <a:r>
                        <a:rPr lang="nl-NL" sz="1000" b="0" i="0">
                          <a:solidFill>
                            <a:srgbClr val="00577E"/>
                          </a:solidFill>
                          <a:effectLst/>
                          <a:latin typeface="Arial" panose="020B0604020202020204" pitchFamily="34" charset="0"/>
                        </a:rPr>
                        <a:t>​</a:t>
                      </a:r>
                    </a:p>
                  </a:txBody>
                  <a:tcPr marL="69151" marR="69151" marT="34576" marB="34576" anchor="b">
                    <a:lnL w="10662" cap="flat" cmpd="sng" algn="ctr">
                      <a:solidFill>
                        <a:srgbClr val="0086A8"/>
                      </a:solidFill>
                      <a:prstDash val="solid"/>
                      <a:round/>
                      <a:headEnd type="none" w="med" len="med"/>
                      <a:tailEnd type="none" w="med" len="med"/>
                    </a:lnL>
                    <a:lnR w="10662" cap="flat" cmpd="sng" algn="ctr">
                      <a:solidFill>
                        <a:srgbClr val="0086A8"/>
                      </a:solidFill>
                      <a:prstDash val="solid"/>
                      <a:round/>
                      <a:headEnd type="none" w="med" len="med"/>
                      <a:tailEnd type="none" w="med" len="med"/>
                    </a:lnR>
                    <a:lnT w="10662" cap="flat" cmpd="sng" algn="ctr">
                      <a:solidFill>
                        <a:srgbClr val="0086A8"/>
                      </a:solidFill>
                      <a:prstDash val="solid"/>
                      <a:round/>
                      <a:headEnd type="none" w="med" len="med"/>
                      <a:tailEnd type="none" w="med" len="med"/>
                    </a:lnT>
                    <a:lnB w="10662" cap="flat" cmpd="sng" algn="ctr">
                      <a:solidFill>
                        <a:srgbClr val="0086A8"/>
                      </a:solidFill>
                      <a:prstDash val="solid"/>
                      <a:round/>
                      <a:headEnd type="none" w="med" len="med"/>
                      <a:tailEnd type="none" w="med" len="med"/>
                    </a:lnB>
                    <a:noFill/>
                  </a:tcPr>
                </a:tc>
                <a:tc>
                  <a:txBody>
                    <a:bodyPr/>
                    <a:lstStyle/>
                    <a:p>
                      <a:pPr algn="ctr" rtl="0" fontAlgn="auto">
                        <a:lnSpc>
                          <a:spcPts val="1950"/>
                        </a:lnSpc>
                      </a:pPr>
                      <a:r>
                        <a:rPr lang="nl-NL" sz="1000" b="0" i="0">
                          <a:solidFill>
                            <a:srgbClr val="00577E"/>
                          </a:solidFill>
                          <a:effectLst/>
                          <a:latin typeface="Arial" panose="020B0604020202020204" pitchFamily="34" charset="0"/>
                        </a:rPr>
                        <a:t>​</a:t>
                      </a:r>
                    </a:p>
                  </a:txBody>
                  <a:tcPr marL="69151" marR="69151" marT="34576" marB="34576" anchor="b">
                    <a:lnL w="10662" cap="flat" cmpd="sng" algn="ctr">
                      <a:solidFill>
                        <a:srgbClr val="0086A8"/>
                      </a:solidFill>
                      <a:prstDash val="solid"/>
                      <a:round/>
                      <a:headEnd type="none" w="med" len="med"/>
                      <a:tailEnd type="none" w="med" len="med"/>
                    </a:lnL>
                    <a:lnR w="10662" cap="flat" cmpd="sng" algn="ctr">
                      <a:solidFill>
                        <a:srgbClr val="0086A8"/>
                      </a:solidFill>
                      <a:prstDash val="solid"/>
                      <a:round/>
                      <a:headEnd type="none" w="med" len="med"/>
                      <a:tailEnd type="none" w="med" len="med"/>
                    </a:lnR>
                    <a:lnT w="10662" cap="flat" cmpd="sng" algn="ctr">
                      <a:solidFill>
                        <a:srgbClr val="0086A8"/>
                      </a:solidFill>
                      <a:prstDash val="solid"/>
                      <a:round/>
                      <a:headEnd type="none" w="med" len="med"/>
                      <a:tailEnd type="none" w="med" len="med"/>
                    </a:lnT>
                    <a:lnB w="10662" cap="flat" cmpd="sng" algn="ctr">
                      <a:solidFill>
                        <a:srgbClr val="0086A8"/>
                      </a:solidFill>
                      <a:prstDash val="solid"/>
                      <a:round/>
                      <a:headEnd type="none" w="med" len="med"/>
                      <a:tailEnd type="none" w="med" len="med"/>
                    </a:lnB>
                    <a:noFill/>
                  </a:tcPr>
                </a:tc>
                <a:extLst>
                  <a:ext uri="{0D108BD9-81ED-4DB2-BD59-A6C34878D82A}">
                    <a16:rowId xmlns:a16="http://schemas.microsoft.com/office/drawing/2014/main" val="131088783"/>
                  </a:ext>
                </a:extLst>
              </a:tr>
            </a:tbl>
          </a:graphicData>
        </a:graphic>
      </p:graphicFrame>
      <p:pic>
        <p:nvPicPr>
          <p:cNvPr id="3" name="Picture 6" descr="Gemeentes | Circulaire Openbare Ruimte Congres">
            <a:extLst>
              <a:ext uri="{FF2B5EF4-FFF2-40B4-BE49-F238E27FC236}">
                <a16:creationId xmlns:a16="http://schemas.microsoft.com/office/drawing/2014/main" id="{D4BE8D82-C36B-97E2-0E6A-D570BB85B15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5330" b="13824"/>
          <a:stretch/>
        </p:blipFill>
        <p:spPr bwMode="auto">
          <a:xfrm>
            <a:off x="5513961" y="4671412"/>
            <a:ext cx="1419766" cy="419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5439331"/>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Gemeentes | Circulaire Openbare Ruimte Congres">
            <a:extLst>
              <a:ext uri="{FF2B5EF4-FFF2-40B4-BE49-F238E27FC236}">
                <a16:creationId xmlns:a16="http://schemas.microsoft.com/office/drawing/2014/main" id="{16D19D06-22E4-5D44-0FA8-162F6FABEF1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5330" b="13824"/>
          <a:stretch/>
        </p:blipFill>
        <p:spPr bwMode="auto">
          <a:xfrm>
            <a:off x="5513961" y="4671412"/>
            <a:ext cx="1419766" cy="4191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C8A2BDF-865B-B1EC-2732-8B7C7F3CAB5D}"/>
              </a:ext>
            </a:extLst>
          </p:cNvPr>
          <p:cNvSpPr>
            <a:spLocks noGrp="1"/>
          </p:cNvSpPr>
          <p:nvPr>
            <p:ph type="title"/>
          </p:nvPr>
        </p:nvSpPr>
        <p:spPr>
          <a:xfrm>
            <a:off x="468000" y="351163"/>
            <a:ext cx="8171999" cy="410788"/>
          </a:xfrm>
        </p:spPr>
        <p:txBody>
          <a:bodyPr vert="horz" lIns="0" tIns="0" rIns="0" bIns="0" rtlCol="0" anchor="ctr" anchorCtr="0">
            <a:normAutofit/>
          </a:bodyPr>
          <a:lstStyle/>
          <a:p>
            <a:pPr>
              <a:lnSpc>
                <a:spcPct val="90000"/>
              </a:lnSpc>
            </a:pPr>
            <a:r>
              <a:rPr lang="nl-NL" b="1" i="0" u="none" strike="noStrike" kern="1200">
                <a:effectLst/>
                <a:latin typeface="Arial" pitchFamily="34" charset="0"/>
                <a:ea typeface="+mj-ea"/>
                <a:cs typeface="Arial" pitchFamily="34" charset="0"/>
              </a:rPr>
              <a:t>Waar gaan de reacties in de locaties over</a:t>
            </a:r>
            <a:r>
              <a:rPr lang="nl-NL" b="1" i="0" kern="1200">
                <a:effectLst/>
                <a:latin typeface="Arial" pitchFamily="34" charset="0"/>
                <a:ea typeface="+mj-ea"/>
                <a:cs typeface="Arial" pitchFamily="34" charset="0"/>
              </a:rPr>
              <a:t>​?</a:t>
            </a:r>
            <a:endParaRPr lang="nl-NL" b="1" kern="1200">
              <a:latin typeface="Arial" pitchFamily="34" charset="0"/>
              <a:ea typeface="+mj-ea"/>
              <a:cs typeface="Arial" pitchFamily="34" charset="0"/>
            </a:endParaRPr>
          </a:p>
        </p:txBody>
      </p:sp>
      <p:sp>
        <p:nvSpPr>
          <p:cNvPr id="7" name="Tijdelijke aanduiding voor inhoud 2">
            <a:extLst>
              <a:ext uri="{FF2B5EF4-FFF2-40B4-BE49-F238E27FC236}">
                <a16:creationId xmlns:a16="http://schemas.microsoft.com/office/drawing/2014/main" id="{F1875C09-F57B-596D-37DD-EC87A8649795}"/>
              </a:ext>
            </a:extLst>
          </p:cNvPr>
          <p:cNvSpPr txBox="1">
            <a:spLocks/>
          </p:cNvSpPr>
          <p:nvPr/>
        </p:nvSpPr>
        <p:spPr>
          <a:xfrm>
            <a:off x="468000" y="891412"/>
            <a:ext cx="3960000" cy="3789089"/>
          </a:xfrm>
          <a:prstGeom prst="rect">
            <a:avLst/>
          </a:prstGeom>
        </p:spPr>
        <p:txBody>
          <a:bodyPr vert="horz" lIns="0" tIns="0" rIns="0" bIns="0" rtlCol="0">
            <a:normAutofit/>
          </a:bodyPr>
          <a:lstStyle>
            <a:defPPr>
              <a:defRPr lang="en-US"/>
            </a:defPPr>
            <a:lvl1pPr marL="270000" indent="-270000" algn="l" defTabSz="914400" rtl="0" eaLnBrk="1" latinLnBrk="0" hangingPunct="1">
              <a:spcBef>
                <a:spcPts val="0"/>
              </a:spcBef>
              <a:buClr>
                <a:schemeClr val="bg2"/>
              </a:buClr>
              <a:buSzPct val="80000"/>
              <a:buFont typeface="Wingdings" pitchFamily="2" charset="2"/>
              <a:buChar char="n"/>
              <a:defRPr sz="1400" kern="1200">
                <a:solidFill>
                  <a:srgbClr val="00577E"/>
                </a:solidFill>
                <a:latin typeface="Arial" pitchFamily="34" charset="0"/>
                <a:ea typeface="+mn-ea"/>
                <a:cs typeface="Arial" pitchFamily="34" charset="0"/>
              </a:defRPr>
            </a:lvl1pPr>
            <a:lvl2pPr marL="540000" indent="-270000" algn="l" defTabSz="914400" rtl="0" eaLnBrk="1" latinLnBrk="0" hangingPunct="1">
              <a:spcBef>
                <a:spcPts val="0"/>
              </a:spcBef>
              <a:buClr>
                <a:schemeClr val="bg2"/>
              </a:buClr>
              <a:buSzPct val="70000"/>
              <a:buFont typeface="Wingdings" pitchFamily="2" charset="2"/>
              <a:buChar char="n"/>
              <a:defRPr sz="1400" kern="1200">
                <a:solidFill>
                  <a:srgbClr val="00577E"/>
                </a:solidFill>
                <a:latin typeface="Arial" pitchFamily="34" charset="0"/>
                <a:ea typeface="+mn-ea"/>
                <a:cs typeface="Arial" pitchFamily="34" charset="0"/>
              </a:defRPr>
            </a:lvl2pPr>
            <a:lvl3pPr marL="810000" indent="-270000" algn="l" defTabSz="914400" rtl="0" eaLnBrk="1" latinLnBrk="0" hangingPunct="1">
              <a:spcBef>
                <a:spcPts val="0"/>
              </a:spcBef>
              <a:buClr>
                <a:schemeClr val="bg2"/>
              </a:buClr>
              <a:buSzPct val="70000"/>
              <a:buFont typeface="Wingdings" pitchFamily="2" charset="2"/>
              <a:buChar char=""/>
              <a:defRPr sz="1400" kern="1200">
                <a:solidFill>
                  <a:srgbClr val="00577E"/>
                </a:solidFill>
                <a:latin typeface="Arial" pitchFamily="34" charset="0"/>
                <a:ea typeface="+mn-ea"/>
                <a:cs typeface="Arial" pitchFamily="34" charset="0"/>
              </a:defRPr>
            </a:lvl3pPr>
            <a:lvl4pPr marL="1080000" indent="-270000" algn="l" defTabSz="914400" rtl="0" eaLnBrk="1" latinLnBrk="0" hangingPunct="1">
              <a:spcBef>
                <a:spcPts val="0"/>
              </a:spcBef>
              <a:buClr>
                <a:schemeClr val="bg2"/>
              </a:buClr>
              <a:buSzPct val="70000"/>
              <a:buFont typeface="Wingdings" pitchFamily="2" charset="2"/>
              <a:buChar char=""/>
              <a:defRPr sz="1400" kern="1200">
                <a:solidFill>
                  <a:srgbClr val="00577E"/>
                </a:solidFill>
                <a:latin typeface="Arial" pitchFamily="34" charset="0"/>
                <a:ea typeface="+mn-ea"/>
                <a:cs typeface="Arial" pitchFamily="34" charset="0"/>
              </a:defRPr>
            </a:lvl4pPr>
            <a:lvl5pPr marL="1350000" indent="-270000" algn="l" defTabSz="914400" rtl="0" eaLnBrk="1" latinLnBrk="0" hangingPunct="1">
              <a:spcBef>
                <a:spcPts val="0"/>
              </a:spcBef>
              <a:buClr>
                <a:schemeClr val="bg2"/>
              </a:buClr>
              <a:buSzPct val="70000"/>
              <a:buFont typeface="Wingdings" pitchFamily="2" charset="2"/>
              <a:buChar char=""/>
              <a:defRPr sz="1400" kern="1200">
                <a:solidFill>
                  <a:srgbClr val="00577E"/>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600"/>
              </a:spcAft>
              <a:buClr>
                <a:schemeClr val="accent1"/>
              </a:buClr>
              <a:buNone/>
            </a:pPr>
            <a:r>
              <a:rPr lang="nl-NL" sz="1600" dirty="0"/>
              <a:t>Totaal is meer dan de aantal reacties, sommige opmerkingen kunnen onder meerdere onderwerpen vallen.</a:t>
            </a:r>
          </a:p>
          <a:p>
            <a:pPr>
              <a:spcAft>
                <a:spcPts val="600"/>
              </a:spcAft>
              <a:buClr>
                <a:schemeClr val="accent1"/>
              </a:buClr>
            </a:pPr>
            <a:endParaRPr lang="nl-NL" sz="1600" dirty="0"/>
          </a:p>
          <a:p>
            <a:pPr>
              <a:spcAft>
                <a:spcPts val="600"/>
              </a:spcAft>
              <a:buClr>
                <a:schemeClr val="accent1"/>
              </a:buClr>
            </a:pPr>
            <a:r>
              <a:rPr lang="nl-NL" sz="1600" dirty="0"/>
              <a:t>Overig</a:t>
            </a:r>
          </a:p>
          <a:p>
            <a:pPr marL="270000" lvl="1">
              <a:spcAft>
                <a:spcPts val="600"/>
              </a:spcAft>
              <a:buClr>
                <a:schemeClr val="accent1"/>
              </a:buClr>
              <a:buSzPct val="80000"/>
            </a:pPr>
            <a:r>
              <a:rPr lang="nl-NL" sz="1600" i="1" dirty="0"/>
              <a:t>Vrachtverkeer</a:t>
            </a:r>
          </a:p>
          <a:p>
            <a:pPr marL="270000" lvl="1">
              <a:spcAft>
                <a:spcPts val="600"/>
              </a:spcAft>
              <a:buClr>
                <a:schemeClr val="accent1"/>
              </a:buClr>
              <a:buSzPct val="80000"/>
            </a:pPr>
            <a:r>
              <a:rPr lang="nl-NL" sz="1600" i="1" dirty="0"/>
              <a:t>Openbaar vervoer (bus)</a:t>
            </a:r>
          </a:p>
          <a:p>
            <a:pPr marL="270000" lvl="1">
              <a:spcAft>
                <a:spcPts val="600"/>
              </a:spcAft>
              <a:buClr>
                <a:schemeClr val="accent1"/>
              </a:buClr>
              <a:buSzPct val="80000"/>
            </a:pPr>
            <a:r>
              <a:rPr lang="nl-NL" sz="1600" i="1" dirty="0"/>
              <a:t>Verwijzen naar algemene enquete</a:t>
            </a:r>
          </a:p>
          <a:p>
            <a:pPr marL="270000" lvl="1">
              <a:spcAft>
                <a:spcPts val="600"/>
              </a:spcAft>
              <a:buClr>
                <a:schemeClr val="accent1"/>
              </a:buClr>
              <a:buSzPct val="80000"/>
            </a:pPr>
            <a:endParaRPr lang="nl-NL" sz="1600" dirty="0">
              <a:highlight>
                <a:srgbClr val="FFFF00"/>
              </a:highlight>
            </a:endParaRPr>
          </a:p>
          <a:p>
            <a:pPr marL="270000" lvl="1">
              <a:spcAft>
                <a:spcPts val="600"/>
              </a:spcAft>
              <a:buClr>
                <a:schemeClr val="accent1"/>
              </a:buClr>
              <a:buSzPct val="80000"/>
            </a:pPr>
            <a:endParaRPr lang="nl-NL" sz="1600" dirty="0">
              <a:highlight>
                <a:srgbClr val="FFFF00"/>
              </a:highlight>
            </a:endParaRPr>
          </a:p>
        </p:txBody>
      </p:sp>
      <p:sp>
        <p:nvSpPr>
          <p:cNvPr id="4" name="Slide Number Placeholder 3">
            <a:extLst>
              <a:ext uri="{FF2B5EF4-FFF2-40B4-BE49-F238E27FC236}">
                <a16:creationId xmlns:a16="http://schemas.microsoft.com/office/drawing/2014/main" id="{CF0D49DB-E280-7A3C-88DD-C3169B51E827}"/>
              </a:ext>
            </a:extLst>
          </p:cNvPr>
          <p:cNvSpPr>
            <a:spLocks noGrp="1"/>
          </p:cNvSpPr>
          <p:nvPr>
            <p:ph type="sldNum" sz="quarter" idx="12"/>
          </p:nvPr>
        </p:nvSpPr>
        <p:spPr>
          <a:xfrm>
            <a:off x="467544" y="4831200"/>
            <a:ext cx="180000" cy="135000"/>
          </a:xfrm>
        </p:spPr>
        <p:txBody>
          <a:bodyPr vert="horz" lIns="0" tIns="0" rIns="0" bIns="0" rtlCol="0" anchor="ctr">
            <a:normAutofit/>
          </a:bodyPr>
          <a:lstStyle/>
          <a:p>
            <a:pPr>
              <a:lnSpc>
                <a:spcPct val="90000"/>
              </a:lnSpc>
              <a:spcAft>
                <a:spcPts val="600"/>
              </a:spcAft>
            </a:pPr>
            <a:fld id="{C31F7836-E4B3-4985-A8BA-D04AF4A8C90B}" type="slidenum">
              <a:rPr lang="nl-NL" smtClean="0"/>
              <a:pPr>
                <a:lnSpc>
                  <a:spcPct val="90000"/>
                </a:lnSpc>
                <a:spcAft>
                  <a:spcPts val="600"/>
                </a:spcAft>
              </a:pPr>
              <a:t>17</a:t>
            </a:fld>
            <a:endParaRPr lang="nl-NL"/>
          </a:p>
        </p:txBody>
      </p:sp>
      <p:graphicFrame>
        <p:nvGraphicFramePr>
          <p:cNvPr id="5" name="Table 4">
            <a:extLst>
              <a:ext uri="{FF2B5EF4-FFF2-40B4-BE49-F238E27FC236}">
                <a16:creationId xmlns:a16="http://schemas.microsoft.com/office/drawing/2014/main" id="{0468F009-88FF-D7CD-2312-A2F45905B367}"/>
              </a:ext>
            </a:extLst>
          </p:cNvPr>
          <p:cNvGraphicFramePr>
            <a:graphicFrameLocks noGrp="1"/>
          </p:cNvGraphicFramePr>
          <p:nvPr>
            <p:extLst>
              <p:ext uri="{D42A27DB-BD31-4B8C-83A1-F6EECF244321}">
                <p14:modId xmlns:p14="http://schemas.microsoft.com/office/powerpoint/2010/main" val="411235989"/>
              </p:ext>
            </p:extLst>
          </p:nvPr>
        </p:nvGraphicFramePr>
        <p:xfrm>
          <a:off x="4711960" y="891412"/>
          <a:ext cx="3896081" cy="3789104"/>
        </p:xfrm>
        <a:graphic>
          <a:graphicData uri="http://schemas.openxmlformats.org/drawingml/2006/table">
            <a:tbl>
              <a:tblPr firstRow="1" bandRow="1"/>
              <a:tblGrid>
                <a:gridCol w="1500067">
                  <a:extLst>
                    <a:ext uri="{9D8B030D-6E8A-4147-A177-3AD203B41FA5}">
                      <a16:colId xmlns:a16="http://schemas.microsoft.com/office/drawing/2014/main" val="4203295898"/>
                    </a:ext>
                  </a:extLst>
                </a:gridCol>
                <a:gridCol w="1147262">
                  <a:extLst>
                    <a:ext uri="{9D8B030D-6E8A-4147-A177-3AD203B41FA5}">
                      <a16:colId xmlns:a16="http://schemas.microsoft.com/office/drawing/2014/main" val="3113354580"/>
                    </a:ext>
                  </a:extLst>
                </a:gridCol>
                <a:gridCol w="1248752">
                  <a:extLst>
                    <a:ext uri="{9D8B030D-6E8A-4147-A177-3AD203B41FA5}">
                      <a16:colId xmlns:a16="http://schemas.microsoft.com/office/drawing/2014/main" val="2552714945"/>
                    </a:ext>
                  </a:extLst>
                </a:gridCol>
              </a:tblGrid>
              <a:tr h="236819">
                <a:tc>
                  <a:txBody>
                    <a:bodyPr/>
                    <a:lstStyle/>
                    <a:p>
                      <a:pPr algn="ctr" fontAlgn="base">
                        <a:lnSpc>
                          <a:spcPts val="1050"/>
                        </a:lnSpc>
                      </a:pPr>
                      <a:r>
                        <a:rPr lang="nl-NL" sz="900" b="1" i="0" u="none" strike="noStrike">
                          <a:solidFill>
                            <a:srgbClr val="FFFFFF"/>
                          </a:solidFill>
                          <a:effectLst/>
                          <a:latin typeface="Arial" panose="020B0604020202020204" pitchFamily="34" charset="0"/>
                        </a:rPr>
                        <a:t>Onderwerpen</a:t>
                      </a:r>
                      <a:endParaRPr lang="nl-NL" sz="1800" b="0" i="0">
                        <a:solidFill>
                          <a:srgbClr val="00577E"/>
                        </a:solidFill>
                        <a:effectLst/>
                      </a:endParaRPr>
                    </a:p>
                  </a:txBody>
                  <a:tcPr marL="80887" marR="80887" marT="40443" marB="40443" anchor="b">
                    <a:lnL w="10662" cap="flat" cmpd="sng" algn="ctr">
                      <a:solidFill>
                        <a:srgbClr val="0086A8"/>
                      </a:solidFill>
                      <a:prstDash val="solid"/>
                      <a:round/>
                      <a:headEnd type="none" w="med" len="med"/>
                      <a:tailEnd type="none" w="med" len="med"/>
                    </a:lnL>
                    <a:lnR w="10662" cap="flat" cmpd="sng" algn="ctr">
                      <a:solidFill>
                        <a:srgbClr val="0086A8"/>
                      </a:solidFill>
                      <a:prstDash val="solid"/>
                      <a:round/>
                      <a:headEnd type="none" w="med" len="med"/>
                      <a:tailEnd type="none" w="med" len="med"/>
                    </a:lnR>
                    <a:lnT w="10662" cap="flat" cmpd="sng" algn="ctr">
                      <a:solidFill>
                        <a:srgbClr val="0086A8"/>
                      </a:solidFill>
                      <a:prstDash val="solid"/>
                      <a:round/>
                      <a:headEnd type="none" w="med" len="med"/>
                      <a:tailEnd type="none" w="med" len="med"/>
                    </a:lnT>
                    <a:lnB w="10662" cap="flat" cmpd="sng" algn="ctr">
                      <a:solidFill>
                        <a:srgbClr val="0086A8"/>
                      </a:solidFill>
                      <a:prstDash val="solid"/>
                      <a:round/>
                      <a:headEnd type="none" w="med" len="med"/>
                      <a:tailEnd type="none" w="med" len="med"/>
                    </a:lnB>
                    <a:solidFill>
                      <a:srgbClr val="0086A8"/>
                    </a:solidFill>
                  </a:tcPr>
                </a:tc>
                <a:tc>
                  <a:txBody>
                    <a:bodyPr/>
                    <a:lstStyle/>
                    <a:p>
                      <a:pPr algn="ctr" fontAlgn="base">
                        <a:lnSpc>
                          <a:spcPts val="1050"/>
                        </a:lnSpc>
                      </a:pPr>
                      <a:r>
                        <a:rPr lang="nl-NL" sz="900" b="1" i="0" u="none" strike="noStrike">
                          <a:solidFill>
                            <a:srgbClr val="FFFFFF"/>
                          </a:solidFill>
                          <a:effectLst/>
                          <a:latin typeface="Arial" panose="020B0604020202020204" pitchFamily="34" charset="0"/>
                        </a:rPr>
                        <a:t>Aantal</a:t>
                      </a:r>
                      <a:endParaRPr lang="nl-NL" sz="1800" b="0" i="0">
                        <a:solidFill>
                          <a:srgbClr val="00577E"/>
                        </a:solidFill>
                        <a:effectLst/>
                      </a:endParaRPr>
                    </a:p>
                  </a:txBody>
                  <a:tcPr marL="80887" marR="80887" marT="40443" marB="40443" anchor="b">
                    <a:lnL w="10662" cap="flat" cmpd="sng" algn="ctr">
                      <a:solidFill>
                        <a:srgbClr val="0086A8"/>
                      </a:solidFill>
                      <a:prstDash val="solid"/>
                      <a:round/>
                      <a:headEnd type="none" w="med" len="med"/>
                      <a:tailEnd type="none" w="med" len="med"/>
                    </a:lnL>
                    <a:lnR w="10662" cap="flat" cmpd="sng" algn="ctr">
                      <a:solidFill>
                        <a:srgbClr val="0086A8"/>
                      </a:solidFill>
                      <a:prstDash val="solid"/>
                      <a:round/>
                      <a:headEnd type="none" w="med" len="med"/>
                      <a:tailEnd type="none" w="med" len="med"/>
                    </a:lnR>
                    <a:lnT w="10662" cap="flat" cmpd="sng" algn="ctr">
                      <a:solidFill>
                        <a:srgbClr val="0086A8"/>
                      </a:solidFill>
                      <a:prstDash val="solid"/>
                      <a:round/>
                      <a:headEnd type="none" w="med" len="med"/>
                      <a:tailEnd type="none" w="med" len="med"/>
                    </a:lnT>
                    <a:lnB w="10662" cap="flat" cmpd="sng" algn="ctr">
                      <a:solidFill>
                        <a:srgbClr val="0086A8"/>
                      </a:solidFill>
                      <a:prstDash val="solid"/>
                      <a:round/>
                      <a:headEnd type="none" w="med" len="med"/>
                      <a:tailEnd type="none" w="med" len="med"/>
                    </a:lnB>
                    <a:solidFill>
                      <a:srgbClr val="0086A8"/>
                    </a:solidFill>
                  </a:tcPr>
                </a:tc>
                <a:tc>
                  <a:txBody>
                    <a:bodyPr/>
                    <a:lstStyle/>
                    <a:p>
                      <a:pPr algn="ctr" fontAlgn="base">
                        <a:lnSpc>
                          <a:spcPts val="1050"/>
                        </a:lnSpc>
                      </a:pPr>
                      <a:r>
                        <a:rPr lang="nl-NL" sz="900" b="1" i="0" u="none" strike="noStrike">
                          <a:solidFill>
                            <a:srgbClr val="FFFFFF"/>
                          </a:solidFill>
                          <a:effectLst/>
                          <a:latin typeface="Arial" panose="020B0604020202020204" pitchFamily="34" charset="0"/>
                        </a:rPr>
                        <a:t>%</a:t>
                      </a:r>
                      <a:endParaRPr lang="nl-NL" sz="1800" b="0" i="0">
                        <a:solidFill>
                          <a:srgbClr val="00577E"/>
                        </a:solidFill>
                        <a:effectLst/>
                      </a:endParaRPr>
                    </a:p>
                  </a:txBody>
                  <a:tcPr marL="80887" marR="80887" marT="40443" marB="40443" anchor="b">
                    <a:lnL w="10662" cap="flat" cmpd="sng" algn="ctr">
                      <a:solidFill>
                        <a:srgbClr val="0086A8"/>
                      </a:solidFill>
                      <a:prstDash val="solid"/>
                      <a:round/>
                      <a:headEnd type="none" w="med" len="med"/>
                      <a:tailEnd type="none" w="med" len="med"/>
                    </a:lnL>
                    <a:lnR w="10662" cap="flat" cmpd="sng" algn="ctr">
                      <a:solidFill>
                        <a:srgbClr val="0086A8"/>
                      </a:solidFill>
                      <a:prstDash val="solid"/>
                      <a:round/>
                      <a:headEnd type="none" w="med" len="med"/>
                      <a:tailEnd type="none" w="med" len="med"/>
                    </a:lnR>
                    <a:lnT w="10662" cap="flat" cmpd="sng" algn="ctr">
                      <a:solidFill>
                        <a:srgbClr val="0086A8"/>
                      </a:solidFill>
                      <a:prstDash val="solid"/>
                      <a:round/>
                      <a:headEnd type="none" w="med" len="med"/>
                      <a:tailEnd type="none" w="med" len="med"/>
                    </a:lnT>
                    <a:lnB w="10662" cap="flat" cmpd="sng" algn="ctr">
                      <a:solidFill>
                        <a:srgbClr val="0086A8"/>
                      </a:solidFill>
                      <a:prstDash val="solid"/>
                      <a:round/>
                      <a:headEnd type="none" w="med" len="med"/>
                      <a:tailEnd type="none" w="med" len="med"/>
                    </a:lnB>
                    <a:solidFill>
                      <a:srgbClr val="0086A8"/>
                    </a:solidFill>
                  </a:tcPr>
                </a:tc>
                <a:extLst>
                  <a:ext uri="{0D108BD9-81ED-4DB2-BD59-A6C34878D82A}">
                    <a16:rowId xmlns:a16="http://schemas.microsoft.com/office/drawing/2014/main" val="499512370"/>
                  </a:ext>
                </a:extLst>
              </a:tr>
              <a:tr h="236819">
                <a:tc>
                  <a:txBody>
                    <a:bodyPr/>
                    <a:lstStyle/>
                    <a:p>
                      <a:pPr algn="ctr" fontAlgn="base">
                        <a:lnSpc>
                          <a:spcPts val="1050"/>
                        </a:lnSpc>
                      </a:pPr>
                      <a:r>
                        <a:rPr lang="nl-NL" sz="900" b="0" i="0" u="none" strike="noStrike">
                          <a:solidFill>
                            <a:srgbClr val="00577E"/>
                          </a:solidFill>
                          <a:effectLst/>
                          <a:latin typeface="Arial" panose="020B0604020202020204" pitchFamily="34" charset="0"/>
                        </a:rPr>
                        <a:t>Fietsverkeer</a:t>
                      </a:r>
                      <a:endParaRPr lang="nl-NL" sz="1800" b="0" i="0">
                        <a:solidFill>
                          <a:srgbClr val="00577E"/>
                        </a:solidFill>
                        <a:effectLst/>
                      </a:endParaRPr>
                    </a:p>
                  </a:txBody>
                  <a:tcPr marL="80887" marR="80887" marT="40443" marB="40443" anchor="b">
                    <a:lnL w="10662" cap="flat" cmpd="sng" algn="ctr">
                      <a:solidFill>
                        <a:srgbClr val="0086A8"/>
                      </a:solidFill>
                      <a:prstDash val="solid"/>
                      <a:round/>
                      <a:headEnd type="none" w="med" len="med"/>
                      <a:tailEnd type="none" w="med" len="med"/>
                    </a:lnL>
                    <a:lnR w="10662" cap="flat" cmpd="sng" algn="ctr">
                      <a:solidFill>
                        <a:srgbClr val="0086A8"/>
                      </a:solidFill>
                      <a:prstDash val="solid"/>
                      <a:round/>
                      <a:headEnd type="none" w="med" len="med"/>
                      <a:tailEnd type="none" w="med" len="med"/>
                    </a:lnR>
                    <a:lnT w="10662" cap="flat" cmpd="sng" algn="ctr">
                      <a:solidFill>
                        <a:srgbClr val="0086A8"/>
                      </a:solidFill>
                      <a:prstDash val="solid"/>
                      <a:round/>
                      <a:headEnd type="none" w="med" len="med"/>
                      <a:tailEnd type="none" w="med" len="med"/>
                    </a:lnT>
                    <a:lnB w="10662" cap="flat" cmpd="sng" algn="ctr">
                      <a:solidFill>
                        <a:srgbClr val="0086A8"/>
                      </a:solidFill>
                      <a:prstDash val="solid"/>
                      <a:round/>
                      <a:headEnd type="none" w="med" len="med"/>
                      <a:tailEnd type="none" w="med" len="med"/>
                    </a:lnB>
                    <a:noFill/>
                  </a:tcPr>
                </a:tc>
                <a:tc>
                  <a:txBody>
                    <a:bodyPr/>
                    <a:lstStyle/>
                    <a:p>
                      <a:pPr algn="ctr" fontAlgn="base">
                        <a:lnSpc>
                          <a:spcPts val="1050"/>
                        </a:lnSpc>
                      </a:pPr>
                      <a:r>
                        <a:rPr lang="nl-NL" sz="900" b="0" i="0" u="none" strike="noStrike">
                          <a:solidFill>
                            <a:srgbClr val="00577E"/>
                          </a:solidFill>
                          <a:effectLst/>
                          <a:latin typeface="Arial" panose="020B0604020202020204" pitchFamily="34" charset="0"/>
                        </a:rPr>
                        <a:t>233</a:t>
                      </a:r>
                      <a:endParaRPr lang="nl-NL" sz="1800" b="0" i="0">
                        <a:solidFill>
                          <a:srgbClr val="00577E"/>
                        </a:solidFill>
                        <a:effectLst/>
                      </a:endParaRPr>
                    </a:p>
                  </a:txBody>
                  <a:tcPr marL="80887" marR="80887" marT="40443" marB="40443" anchor="b">
                    <a:lnL w="10662" cap="flat" cmpd="sng" algn="ctr">
                      <a:solidFill>
                        <a:srgbClr val="0086A8"/>
                      </a:solidFill>
                      <a:prstDash val="solid"/>
                      <a:round/>
                      <a:headEnd type="none" w="med" len="med"/>
                      <a:tailEnd type="none" w="med" len="med"/>
                    </a:lnL>
                    <a:lnR w="10662" cap="flat" cmpd="sng" algn="ctr">
                      <a:solidFill>
                        <a:srgbClr val="0086A8"/>
                      </a:solidFill>
                      <a:prstDash val="solid"/>
                      <a:round/>
                      <a:headEnd type="none" w="med" len="med"/>
                      <a:tailEnd type="none" w="med" len="med"/>
                    </a:lnR>
                    <a:lnT w="10662" cap="flat" cmpd="sng" algn="ctr">
                      <a:solidFill>
                        <a:srgbClr val="0086A8"/>
                      </a:solidFill>
                      <a:prstDash val="solid"/>
                      <a:round/>
                      <a:headEnd type="none" w="med" len="med"/>
                      <a:tailEnd type="none" w="med" len="med"/>
                    </a:lnT>
                    <a:lnB w="10662" cap="flat" cmpd="sng" algn="ctr">
                      <a:solidFill>
                        <a:srgbClr val="0086A8"/>
                      </a:solidFill>
                      <a:prstDash val="solid"/>
                      <a:round/>
                      <a:headEnd type="none" w="med" len="med"/>
                      <a:tailEnd type="none" w="med" len="med"/>
                    </a:lnB>
                    <a:noFill/>
                  </a:tcPr>
                </a:tc>
                <a:tc>
                  <a:txBody>
                    <a:bodyPr/>
                    <a:lstStyle/>
                    <a:p>
                      <a:pPr algn="ctr" fontAlgn="base">
                        <a:lnSpc>
                          <a:spcPts val="1050"/>
                        </a:lnSpc>
                      </a:pPr>
                      <a:r>
                        <a:rPr lang="nl-NL" sz="900" b="0" i="0" u="none" strike="noStrike">
                          <a:solidFill>
                            <a:srgbClr val="00577E"/>
                          </a:solidFill>
                          <a:effectLst/>
                          <a:latin typeface="Arial" panose="020B0604020202020204" pitchFamily="34" charset="0"/>
                        </a:rPr>
                        <a:t>30%</a:t>
                      </a:r>
                      <a:endParaRPr lang="nl-NL" sz="1800" b="0" i="0">
                        <a:solidFill>
                          <a:srgbClr val="00577E"/>
                        </a:solidFill>
                        <a:effectLst/>
                      </a:endParaRPr>
                    </a:p>
                  </a:txBody>
                  <a:tcPr marL="80887" marR="80887" marT="40443" marB="40443" anchor="b">
                    <a:lnL w="10662" cap="flat" cmpd="sng" algn="ctr">
                      <a:solidFill>
                        <a:srgbClr val="0086A8"/>
                      </a:solidFill>
                      <a:prstDash val="solid"/>
                      <a:round/>
                      <a:headEnd type="none" w="med" len="med"/>
                      <a:tailEnd type="none" w="med" len="med"/>
                    </a:lnL>
                    <a:lnR w="10662" cap="flat" cmpd="sng" algn="ctr">
                      <a:solidFill>
                        <a:srgbClr val="0086A8"/>
                      </a:solidFill>
                      <a:prstDash val="solid"/>
                      <a:round/>
                      <a:headEnd type="none" w="med" len="med"/>
                      <a:tailEnd type="none" w="med" len="med"/>
                    </a:lnR>
                    <a:lnT w="10662" cap="flat" cmpd="sng" algn="ctr">
                      <a:solidFill>
                        <a:srgbClr val="0086A8"/>
                      </a:solidFill>
                      <a:prstDash val="solid"/>
                      <a:round/>
                      <a:headEnd type="none" w="med" len="med"/>
                      <a:tailEnd type="none" w="med" len="med"/>
                    </a:lnT>
                    <a:lnB w="10662" cap="flat" cmpd="sng" algn="ctr">
                      <a:solidFill>
                        <a:srgbClr val="0086A8"/>
                      </a:solidFill>
                      <a:prstDash val="solid"/>
                      <a:round/>
                      <a:headEnd type="none" w="med" len="med"/>
                      <a:tailEnd type="none" w="med" len="med"/>
                    </a:lnB>
                    <a:noFill/>
                  </a:tcPr>
                </a:tc>
                <a:extLst>
                  <a:ext uri="{0D108BD9-81ED-4DB2-BD59-A6C34878D82A}">
                    <a16:rowId xmlns:a16="http://schemas.microsoft.com/office/drawing/2014/main" val="3011555756"/>
                  </a:ext>
                </a:extLst>
              </a:tr>
              <a:tr h="236819">
                <a:tc>
                  <a:txBody>
                    <a:bodyPr/>
                    <a:lstStyle/>
                    <a:p>
                      <a:pPr algn="ctr" fontAlgn="base">
                        <a:lnSpc>
                          <a:spcPts val="1050"/>
                        </a:lnSpc>
                      </a:pPr>
                      <a:r>
                        <a:rPr lang="nl-NL" sz="900" b="0" i="0" u="none" strike="noStrike">
                          <a:solidFill>
                            <a:srgbClr val="00577E"/>
                          </a:solidFill>
                          <a:effectLst/>
                          <a:latin typeface="Arial" panose="020B0604020202020204" pitchFamily="34" charset="0"/>
                        </a:rPr>
                        <a:t>Voetgangers</a:t>
                      </a:r>
                      <a:endParaRPr lang="nl-NL" sz="1800" b="0" i="0">
                        <a:solidFill>
                          <a:srgbClr val="00577E"/>
                        </a:solidFill>
                        <a:effectLst/>
                      </a:endParaRPr>
                    </a:p>
                  </a:txBody>
                  <a:tcPr marL="80887" marR="80887" marT="40443" marB="40443" anchor="b">
                    <a:lnL w="10662" cap="flat" cmpd="sng" algn="ctr">
                      <a:solidFill>
                        <a:srgbClr val="0086A8"/>
                      </a:solidFill>
                      <a:prstDash val="solid"/>
                      <a:round/>
                      <a:headEnd type="none" w="med" len="med"/>
                      <a:tailEnd type="none" w="med" len="med"/>
                    </a:lnL>
                    <a:lnR w="10662" cap="flat" cmpd="sng" algn="ctr">
                      <a:solidFill>
                        <a:srgbClr val="0086A8"/>
                      </a:solidFill>
                      <a:prstDash val="solid"/>
                      <a:round/>
                      <a:headEnd type="none" w="med" len="med"/>
                      <a:tailEnd type="none" w="med" len="med"/>
                    </a:lnR>
                    <a:lnT w="10662" cap="flat" cmpd="sng" algn="ctr">
                      <a:solidFill>
                        <a:srgbClr val="0086A8"/>
                      </a:solidFill>
                      <a:prstDash val="solid"/>
                      <a:round/>
                      <a:headEnd type="none" w="med" len="med"/>
                      <a:tailEnd type="none" w="med" len="med"/>
                    </a:lnT>
                    <a:lnB w="10662" cap="flat" cmpd="sng" algn="ctr">
                      <a:solidFill>
                        <a:srgbClr val="0086A8"/>
                      </a:solidFill>
                      <a:prstDash val="solid"/>
                      <a:round/>
                      <a:headEnd type="none" w="med" len="med"/>
                      <a:tailEnd type="none" w="med" len="med"/>
                    </a:lnB>
                    <a:noFill/>
                  </a:tcPr>
                </a:tc>
                <a:tc>
                  <a:txBody>
                    <a:bodyPr/>
                    <a:lstStyle/>
                    <a:p>
                      <a:pPr algn="ctr" fontAlgn="base">
                        <a:lnSpc>
                          <a:spcPts val="1050"/>
                        </a:lnSpc>
                      </a:pPr>
                      <a:r>
                        <a:rPr lang="nl-NL" sz="900" b="0" i="0" u="none" strike="noStrike">
                          <a:solidFill>
                            <a:srgbClr val="00577E"/>
                          </a:solidFill>
                          <a:effectLst/>
                          <a:latin typeface="Arial" panose="020B0604020202020204" pitchFamily="34" charset="0"/>
                        </a:rPr>
                        <a:t>88</a:t>
                      </a:r>
                      <a:endParaRPr lang="nl-NL" sz="1800" b="0" i="0">
                        <a:solidFill>
                          <a:srgbClr val="00577E"/>
                        </a:solidFill>
                        <a:effectLst/>
                      </a:endParaRPr>
                    </a:p>
                  </a:txBody>
                  <a:tcPr marL="80887" marR="80887" marT="40443" marB="40443" anchor="b">
                    <a:lnL w="10662" cap="flat" cmpd="sng" algn="ctr">
                      <a:solidFill>
                        <a:srgbClr val="0086A8"/>
                      </a:solidFill>
                      <a:prstDash val="solid"/>
                      <a:round/>
                      <a:headEnd type="none" w="med" len="med"/>
                      <a:tailEnd type="none" w="med" len="med"/>
                    </a:lnL>
                    <a:lnR w="10662" cap="flat" cmpd="sng" algn="ctr">
                      <a:solidFill>
                        <a:srgbClr val="0086A8"/>
                      </a:solidFill>
                      <a:prstDash val="solid"/>
                      <a:round/>
                      <a:headEnd type="none" w="med" len="med"/>
                      <a:tailEnd type="none" w="med" len="med"/>
                    </a:lnR>
                    <a:lnT w="10662" cap="flat" cmpd="sng" algn="ctr">
                      <a:solidFill>
                        <a:srgbClr val="0086A8"/>
                      </a:solidFill>
                      <a:prstDash val="solid"/>
                      <a:round/>
                      <a:headEnd type="none" w="med" len="med"/>
                      <a:tailEnd type="none" w="med" len="med"/>
                    </a:lnT>
                    <a:lnB w="10662" cap="flat" cmpd="sng" algn="ctr">
                      <a:solidFill>
                        <a:srgbClr val="0086A8"/>
                      </a:solidFill>
                      <a:prstDash val="solid"/>
                      <a:round/>
                      <a:headEnd type="none" w="med" len="med"/>
                      <a:tailEnd type="none" w="med" len="med"/>
                    </a:lnB>
                    <a:noFill/>
                  </a:tcPr>
                </a:tc>
                <a:tc>
                  <a:txBody>
                    <a:bodyPr/>
                    <a:lstStyle/>
                    <a:p>
                      <a:pPr algn="ctr" fontAlgn="base">
                        <a:lnSpc>
                          <a:spcPts val="1050"/>
                        </a:lnSpc>
                      </a:pPr>
                      <a:r>
                        <a:rPr lang="nl-NL" sz="900" b="0" i="0" u="none" strike="noStrike">
                          <a:solidFill>
                            <a:srgbClr val="00577E"/>
                          </a:solidFill>
                          <a:effectLst/>
                          <a:latin typeface="Arial" panose="020B0604020202020204" pitchFamily="34" charset="0"/>
                        </a:rPr>
                        <a:t>11%</a:t>
                      </a:r>
                      <a:endParaRPr lang="nl-NL" sz="1800" b="0" i="0">
                        <a:solidFill>
                          <a:srgbClr val="00577E"/>
                        </a:solidFill>
                        <a:effectLst/>
                      </a:endParaRPr>
                    </a:p>
                  </a:txBody>
                  <a:tcPr marL="80887" marR="80887" marT="40443" marB="40443" anchor="b">
                    <a:lnL w="10662" cap="flat" cmpd="sng" algn="ctr">
                      <a:solidFill>
                        <a:srgbClr val="0086A8"/>
                      </a:solidFill>
                      <a:prstDash val="solid"/>
                      <a:round/>
                      <a:headEnd type="none" w="med" len="med"/>
                      <a:tailEnd type="none" w="med" len="med"/>
                    </a:lnL>
                    <a:lnR w="10662" cap="flat" cmpd="sng" algn="ctr">
                      <a:solidFill>
                        <a:srgbClr val="0086A8"/>
                      </a:solidFill>
                      <a:prstDash val="solid"/>
                      <a:round/>
                      <a:headEnd type="none" w="med" len="med"/>
                      <a:tailEnd type="none" w="med" len="med"/>
                    </a:lnR>
                    <a:lnT w="10662" cap="flat" cmpd="sng" algn="ctr">
                      <a:solidFill>
                        <a:srgbClr val="0086A8"/>
                      </a:solidFill>
                      <a:prstDash val="solid"/>
                      <a:round/>
                      <a:headEnd type="none" w="med" len="med"/>
                      <a:tailEnd type="none" w="med" len="med"/>
                    </a:lnT>
                    <a:lnB w="10662" cap="flat" cmpd="sng" algn="ctr">
                      <a:solidFill>
                        <a:srgbClr val="0086A8"/>
                      </a:solidFill>
                      <a:prstDash val="solid"/>
                      <a:round/>
                      <a:headEnd type="none" w="med" len="med"/>
                      <a:tailEnd type="none" w="med" len="med"/>
                    </a:lnB>
                    <a:noFill/>
                  </a:tcPr>
                </a:tc>
                <a:extLst>
                  <a:ext uri="{0D108BD9-81ED-4DB2-BD59-A6C34878D82A}">
                    <a16:rowId xmlns:a16="http://schemas.microsoft.com/office/drawing/2014/main" val="775736300"/>
                  </a:ext>
                </a:extLst>
              </a:tr>
              <a:tr h="236819">
                <a:tc>
                  <a:txBody>
                    <a:bodyPr/>
                    <a:lstStyle/>
                    <a:p>
                      <a:pPr algn="ctr" fontAlgn="base">
                        <a:lnSpc>
                          <a:spcPts val="1050"/>
                        </a:lnSpc>
                      </a:pPr>
                      <a:r>
                        <a:rPr lang="nl-NL" sz="900" b="0" i="0" u="none" strike="noStrike">
                          <a:solidFill>
                            <a:srgbClr val="00577E"/>
                          </a:solidFill>
                          <a:effectLst/>
                          <a:latin typeface="Arial" panose="020B0604020202020204" pitchFamily="34" charset="0"/>
                        </a:rPr>
                        <a:t>Rotonde</a:t>
                      </a:r>
                      <a:endParaRPr lang="nl-NL" sz="1800" b="0" i="0">
                        <a:solidFill>
                          <a:srgbClr val="00577E"/>
                        </a:solidFill>
                        <a:effectLst/>
                      </a:endParaRPr>
                    </a:p>
                  </a:txBody>
                  <a:tcPr marL="80887" marR="80887" marT="40443" marB="40443" anchor="b">
                    <a:lnL w="10662" cap="flat" cmpd="sng" algn="ctr">
                      <a:solidFill>
                        <a:srgbClr val="0086A8"/>
                      </a:solidFill>
                      <a:prstDash val="solid"/>
                      <a:round/>
                      <a:headEnd type="none" w="med" len="med"/>
                      <a:tailEnd type="none" w="med" len="med"/>
                    </a:lnL>
                    <a:lnR w="10662" cap="flat" cmpd="sng" algn="ctr">
                      <a:solidFill>
                        <a:srgbClr val="0086A8"/>
                      </a:solidFill>
                      <a:prstDash val="solid"/>
                      <a:round/>
                      <a:headEnd type="none" w="med" len="med"/>
                      <a:tailEnd type="none" w="med" len="med"/>
                    </a:lnR>
                    <a:lnT w="10662" cap="flat" cmpd="sng" algn="ctr">
                      <a:solidFill>
                        <a:srgbClr val="0086A8"/>
                      </a:solidFill>
                      <a:prstDash val="solid"/>
                      <a:round/>
                      <a:headEnd type="none" w="med" len="med"/>
                      <a:tailEnd type="none" w="med" len="med"/>
                    </a:lnT>
                    <a:lnB w="10662" cap="flat" cmpd="sng" algn="ctr">
                      <a:solidFill>
                        <a:srgbClr val="0086A8"/>
                      </a:solidFill>
                      <a:prstDash val="solid"/>
                      <a:round/>
                      <a:headEnd type="none" w="med" len="med"/>
                      <a:tailEnd type="none" w="med" len="med"/>
                    </a:lnB>
                    <a:noFill/>
                  </a:tcPr>
                </a:tc>
                <a:tc>
                  <a:txBody>
                    <a:bodyPr/>
                    <a:lstStyle/>
                    <a:p>
                      <a:pPr algn="ctr" fontAlgn="base">
                        <a:lnSpc>
                          <a:spcPts val="1050"/>
                        </a:lnSpc>
                      </a:pPr>
                      <a:r>
                        <a:rPr lang="nl-NL" sz="900" b="0" i="0" u="none" strike="noStrike">
                          <a:solidFill>
                            <a:srgbClr val="00577E"/>
                          </a:solidFill>
                          <a:effectLst/>
                          <a:latin typeface="Arial" panose="020B0604020202020204" pitchFamily="34" charset="0"/>
                        </a:rPr>
                        <a:t>79</a:t>
                      </a:r>
                      <a:endParaRPr lang="nl-NL" sz="1800" b="0" i="0">
                        <a:solidFill>
                          <a:srgbClr val="00577E"/>
                        </a:solidFill>
                        <a:effectLst/>
                      </a:endParaRPr>
                    </a:p>
                  </a:txBody>
                  <a:tcPr marL="80887" marR="80887" marT="40443" marB="40443" anchor="b">
                    <a:lnL w="10662" cap="flat" cmpd="sng" algn="ctr">
                      <a:solidFill>
                        <a:srgbClr val="0086A8"/>
                      </a:solidFill>
                      <a:prstDash val="solid"/>
                      <a:round/>
                      <a:headEnd type="none" w="med" len="med"/>
                      <a:tailEnd type="none" w="med" len="med"/>
                    </a:lnL>
                    <a:lnR w="10662" cap="flat" cmpd="sng" algn="ctr">
                      <a:solidFill>
                        <a:srgbClr val="0086A8"/>
                      </a:solidFill>
                      <a:prstDash val="solid"/>
                      <a:round/>
                      <a:headEnd type="none" w="med" len="med"/>
                      <a:tailEnd type="none" w="med" len="med"/>
                    </a:lnR>
                    <a:lnT w="10662" cap="flat" cmpd="sng" algn="ctr">
                      <a:solidFill>
                        <a:srgbClr val="0086A8"/>
                      </a:solidFill>
                      <a:prstDash val="solid"/>
                      <a:round/>
                      <a:headEnd type="none" w="med" len="med"/>
                      <a:tailEnd type="none" w="med" len="med"/>
                    </a:lnT>
                    <a:lnB w="10662" cap="flat" cmpd="sng" algn="ctr">
                      <a:solidFill>
                        <a:srgbClr val="0086A8"/>
                      </a:solidFill>
                      <a:prstDash val="solid"/>
                      <a:round/>
                      <a:headEnd type="none" w="med" len="med"/>
                      <a:tailEnd type="none" w="med" len="med"/>
                    </a:lnB>
                    <a:noFill/>
                  </a:tcPr>
                </a:tc>
                <a:tc>
                  <a:txBody>
                    <a:bodyPr/>
                    <a:lstStyle/>
                    <a:p>
                      <a:pPr algn="ctr" fontAlgn="base">
                        <a:lnSpc>
                          <a:spcPts val="1050"/>
                        </a:lnSpc>
                      </a:pPr>
                      <a:r>
                        <a:rPr lang="nl-NL" sz="900" b="0" i="0" u="none" strike="noStrike">
                          <a:solidFill>
                            <a:srgbClr val="00577E"/>
                          </a:solidFill>
                          <a:effectLst/>
                          <a:latin typeface="Arial" panose="020B0604020202020204" pitchFamily="34" charset="0"/>
                        </a:rPr>
                        <a:t>10%</a:t>
                      </a:r>
                      <a:endParaRPr lang="nl-NL" sz="1800" b="0" i="0">
                        <a:solidFill>
                          <a:srgbClr val="00577E"/>
                        </a:solidFill>
                        <a:effectLst/>
                      </a:endParaRPr>
                    </a:p>
                  </a:txBody>
                  <a:tcPr marL="80887" marR="80887" marT="40443" marB="40443" anchor="b">
                    <a:lnL w="10662" cap="flat" cmpd="sng" algn="ctr">
                      <a:solidFill>
                        <a:srgbClr val="0086A8"/>
                      </a:solidFill>
                      <a:prstDash val="solid"/>
                      <a:round/>
                      <a:headEnd type="none" w="med" len="med"/>
                      <a:tailEnd type="none" w="med" len="med"/>
                    </a:lnL>
                    <a:lnR w="10662" cap="flat" cmpd="sng" algn="ctr">
                      <a:solidFill>
                        <a:srgbClr val="0086A8"/>
                      </a:solidFill>
                      <a:prstDash val="solid"/>
                      <a:round/>
                      <a:headEnd type="none" w="med" len="med"/>
                      <a:tailEnd type="none" w="med" len="med"/>
                    </a:lnR>
                    <a:lnT w="10662" cap="flat" cmpd="sng" algn="ctr">
                      <a:solidFill>
                        <a:srgbClr val="0086A8"/>
                      </a:solidFill>
                      <a:prstDash val="solid"/>
                      <a:round/>
                      <a:headEnd type="none" w="med" len="med"/>
                      <a:tailEnd type="none" w="med" len="med"/>
                    </a:lnT>
                    <a:lnB w="10662" cap="flat" cmpd="sng" algn="ctr">
                      <a:solidFill>
                        <a:srgbClr val="0086A8"/>
                      </a:solidFill>
                      <a:prstDash val="solid"/>
                      <a:round/>
                      <a:headEnd type="none" w="med" len="med"/>
                      <a:tailEnd type="none" w="med" len="med"/>
                    </a:lnB>
                    <a:noFill/>
                  </a:tcPr>
                </a:tc>
                <a:extLst>
                  <a:ext uri="{0D108BD9-81ED-4DB2-BD59-A6C34878D82A}">
                    <a16:rowId xmlns:a16="http://schemas.microsoft.com/office/drawing/2014/main" val="2428398363"/>
                  </a:ext>
                </a:extLst>
              </a:tr>
              <a:tr h="236819">
                <a:tc>
                  <a:txBody>
                    <a:bodyPr/>
                    <a:lstStyle/>
                    <a:p>
                      <a:pPr algn="ctr" fontAlgn="base">
                        <a:lnSpc>
                          <a:spcPts val="1050"/>
                        </a:lnSpc>
                      </a:pPr>
                      <a:r>
                        <a:rPr lang="nl-NL" sz="900" b="0" i="0" u="none" strike="noStrike">
                          <a:solidFill>
                            <a:srgbClr val="00577E"/>
                          </a:solidFill>
                          <a:effectLst/>
                          <a:latin typeface="Arial" panose="020B0604020202020204" pitchFamily="34" charset="0"/>
                        </a:rPr>
                        <a:t>Zicht</a:t>
                      </a:r>
                      <a:endParaRPr lang="nl-NL" sz="1800" b="0" i="0">
                        <a:solidFill>
                          <a:srgbClr val="00577E"/>
                        </a:solidFill>
                        <a:effectLst/>
                      </a:endParaRPr>
                    </a:p>
                  </a:txBody>
                  <a:tcPr marL="80887" marR="80887" marT="40443" marB="40443" anchor="b">
                    <a:lnL w="10662" cap="flat" cmpd="sng" algn="ctr">
                      <a:solidFill>
                        <a:srgbClr val="0086A8"/>
                      </a:solidFill>
                      <a:prstDash val="solid"/>
                      <a:round/>
                      <a:headEnd type="none" w="med" len="med"/>
                      <a:tailEnd type="none" w="med" len="med"/>
                    </a:lnL>
                    <a:lnR w="10662" cap="flat" cmpd="sng" algn="ctr">
                      <a:solidFill>
                        <a:srgbClr val="0086A8"/>
                      </a:solidFill>
                      <a:prstDash val="solid"/>
                      <a:round/>
                      <a:headEnd type="none" w="med" len="med"/>
                      <a:tailEnd type="none" w="med" len="med"/>
                    </a:lnR>
                    <a:lnT w="10662" cap="flat" cmpd="sng" algn="ctr">
                      <a:solidFill>
                        <a:srgbClr val="0086A8"/>
                      </a:solidFill>
                      <a:prstDash val="solid"/>
                      <a:round/>
                      <a:headEnd type="none" w="med" len="med"/>
                      <a:tailEnd type="none" w="med" len="med"/>
                    </a:lnT>
                    <a:lnB w="10662" cap="flat" cmpd="sng" algn="ctr">
                      <a:solidFill>
                        <a:srgbClr val="0086A8"/>
                      </a:solidFill>
                      <a:prstDash val="solid"/>
                      <a:round/>
                      <a:headEnd type="none" w="med" len="med"/>
                      <a:tailEnd type="none" w="med" len="med"/>
                    </a:lnB>
                    <a:noFill/>
                  </a:tcPr>
                </a:tc>
                <a:tc>
                  <a:txBody>
                    <a:bodyPr/>
                    <a:lstStyle/>
                    <a:p>
                      <a:pPr algn="ctr" fontAlgn="base">
                        <a:lnSpc>
                          <a:spcPts val="1050"/>
                        </a:lnSpc>
                      </a:pPr>
                      <a:r>
                        <a:rPr lang="nl-NL" sz="900" b="0" i="0" u="none" strike="noStrike">
                          <a:solidFill>
                            <a:srgbClr val="00577E"/>
                          </a:solidFill>
                          <a:effectLst/>
                          <a:latin typeface="Arial" panose="020B0604020202020204" pitchFamily="34" charset="0"/>
                        </a:rPr>
                        <a:t>79</a:t>
                      </a:r>
                      <a:endParaRPr lang="nl-NL" sz="1800" b="0" i="0">
                        <a:solidFill>
                          <a:srgbClr val="00577E"/>
                        </a:solidFill>
                        <a:effectLst/>
                      </a:endParaRPr>
                    </a:p>
                  </a:txBody>
                  <a:tcPr marL="80887" marR="80887" marT="40443" marB="40443" anchor="b">
                    <a:lnL w="10662" cap="flat" cmpd="sng" algn="ctr">
                      <a:solidFill>
                        <a:srgbClr val="0086A8"/>
                      </a:solidFill>
                      <a:prstDash val="solid"/>
                      <a:round/>
                      <a:headEnd type="none" w="med" len="med"/>
                      <a:tailEnd type="none" w="med" len="med"/>
                    </a:lnL>
                    <a:lnR w="10662" cap="flat" cmpd="sng" algn="ctr">
                      <a:solidFill>
                        <a:srgbClr val="0086A8"/>
                      </a:solidFill>
                      <a:prstDash val="solid"/>
                      <a:round/>
                      <a:headEnd type="none" w="med" len="med"/>
                      <a:tailEnd type="none" w="med" len="med"/>
                    </a:lnR>
                    <a:lnT w="10662" cap="flat" cmpd="sng" algn="ctr">
                      <a:solidFill>
                        <a:srgbClr val="0086A8"/>
                      </a:solidFill>
                      <a:prstDash val="solid"/>
                      <a:round/>
                      <a:headEnd type="none" w="med" len="med"/>
                      <a:tailEnd type="none" w="med" len="med"/>
                    </a:lnT>
                    <a:lnB w="10662" cap="flat" cmpd="sng" algn="ctr">
                      <a:solidFill>
                        <a:srgbClr val="0086A8"/>
                      </a:solidFill>
                      <a:prstDash val="solid"/>
                      <a:round/>
                      <a:headEnd type="none" w="med" len="med"/>
                      <a:tailEnd type="none" w="med" len="med"/>
                    </a:lnB>
                    <a:noFill/>
                  </a:tcPr>
                </a:tc>
                <a:tc>
                  <a:txBody>
                    <a:bodyPr/>
                    <a:lstStyle/>
                    <a:p>
                      <a:pPr algn="ctr" fontAlgn="base">
                        <a:lnSpc>
                          <a:spcPts val="1050"/>
                        </a:lnSpc>
                      </a:pPr>
                      <a:r>
                        <a:rPr lang="nl-NL" sz="900" b="0" i="0" u="none" strike="noStrike">
                          <a:solidFill>
                            <a:srgbClr val="00577E"/>
                          </a:solidFill>
                          <a:effectLst/>
                          <a:latin typeface="Arial" panose="020B0604020202020204" pitchFamily="34" charset="0"/>
                        </a:rPr>
                        <a:t>10%</a:t>
                      </a:r>
                      <a:endParaRPr lang="nl-NL" sz="1800" b="0" i="0">
                        <a:solidFill>
                          <a:srgbClr val="00577E"/>
                        </a:solidFill>
                        <a:effectLst/>
                      </a:endParaRPr>
                    </a:p>
                  </a:txBody>
                  <a:tcPr marL="80887" marR="80887" marT="40443" marB="40443" anchor="b">
                    <a:lnL w="10662" cap="flat" cmpd="sng" algn="ctr">
                      <a:solidFill>
                        <a:srgbClr val="0086A8"/>
                      </a:solidFill>
                      <a:prstDash val="solid"/>
                      <a:round/>
                      <a:headEnd type="none" w="med" len="med"/>
                      <a:tailEnd type="none" w="med" len="med"/>
                    </a:lnL>
                    <a:lnR w="10662" cap="flat" cmpd="sng" algn="ctr">
                      <a:solidFill>
                        <a:srgbClr val="0086A8"/>
                      </a:solidFill>
                      <a:prstDash val="solid"/>
                      <a:round/>
                      <a:headEnd type="none" w="med" len="med"/>
                      <a:tailEnd type="none" w="med" len="med"/>
                    </a:lnR>
                    <a:lnT w="10662" cap="flat" cmpd="sng" algn="ctr">
                      <a:solidFill>
                        <a:srgbClr val="0086A8"/>
                      </a:solidFill>
                      <a:prstDash val="solid"/>
                      <a:round/>
                      <a:headEnd type="none" w="med" len="med"/>
                      <a:tailEnd type="none" w="med" len="med"/>
                    </a:lnT>
                    <a:lnB w="10662" cap="flat" cmpd="sng" algn="ctr">
                      <a:solidFill>
                        <a:srgbClr val="0086A8"/>
                      </a:solidFill>
                      <a:prstDash val="solid"/>
                      <a:round/>
                      <a:headEnd type="none" w="med" len="med"/>
                      <a:tailEnd type="none" w="med" len="med"/>
                    </a:lnB>
                    <a:noFill/>
                  </a:tcPr>
                </a:tc>
                <a:extLst>
                  <a:ext uri="{0D108BD9-81ED-4DB2-BD59-A6C34878D82A}">
                    <a16:rowId xmlns:a16="http://schemas.microsoft.com/office/drawing/2014/main" val="3268221404"/>
                  </a:ext>
                </a:extLst>
              </a:tr>
              <a:tr h="236819">
                <a:tc>
                  <a:txBody>
                    <a:bodyPr/>
                    <a:lstStyle/>
                    <a:p>
                      <a:pPr algn="ctr" fontAlgn="base">
                        <a:lnSpc>
                          <a:spcPts val="1050"/>
                        </a:lnSpc>
                      </a:pPr>
                      <a:r>
                        <a:rPr lang="nl-NL" sz="900" b="0" i="0" u="none" strike="noStrike">
                          <a:solidFill>
                            <a:srgbClr val="00577E"/>
                          </a:solidFill>
                          <a:effectLst/>
                          <a:latin typeface="Arial" panose="020B0604020202020204" pitchFamily="34" charset="0"/>
                        </a:rPr>
                        <a:t>Snelheid</a:t>
                      </a:r>
                      <a:endParaRPr lang="nl-NL" sz="1800" b="0" i="0">
                        <a:solidFill>
                          <a:srgbClr val="00577E"/>
                        </a:solidFill>
                        <a:effectLst/>
                      </a:endParaRPr>
                    </a:p>
                  </a:txBody>
                  <a:tcPr marL="80887" marR="80887" marT="40443" marB="40443" anchor="b">
                    <a:lnL w="10662" cap="flat" cmpd="sng" algn="ctr">
                      <a:solidFill>
                        <a:srgbClr val="0086A8"/>
                      </a:solidFill>
                      <a:prstDash val="solid"/>
                      <a:round/>
                      <a:headEnd type="none" w="med" len="med"/>
                      <a:tailEnd type="none" w="med" len="med"/>
                    </a:lnL>
                    <a:lnR w="10662" cap="flat" cmpd="sng" algn="ctr">
                      <a:solidFill>
                        <a:srgbClr val="0086A8"/>
                      </a:solidFill>
                      <a:prstDash val="solid"/>
                      <a:round/>
                      <a:headEnd type="none" w="med" len="med"/>
                      <a:tailEnd type="none" w="med" len="med"/>
                    </a:lnR>
                    <a:lnT w="10662" cap="flat" cmpd="sng" algn="ctr">
                      <a:solidFill>
                        <a:srgbClr val="0086A8"/>
                      </a:solidFill>
                      <a:prstDash val="solid"/>
                      <a:round/>
                      <a:headEnd type="none" w="med" len="med"/>
                      <a:tailEnd type="none" w="med" len="med"/>
                    </a:lnT>
                    <a:lnB w="10662" cap="flat" cmpd="sng" algn="ctr">
                      <a:solidFill>
                        <a:srgbClr val="0086A8"/>
                      </a:solidFill>
                      <a:prstDash val="solid"/>
                      <a:round/>
                      <a:headEnd type="none" w="med" len="med"/>
                      <a:tailEnd type="none" w="med" len="med"/>
                    </a:lnB>
                    <a:noFill/>
                  </a:tcPr>
                </a:tc>
                <a:tc>
                  <a:txBody>
                    <a:bodyPr/>
                    <a:lstStyle/>
                    <a:p>
                      <a:pPr algn="ctr" fontAlgn="base">
                        <a:lnSpc>
                          <a:spcPts val="1050"/>
                        </a:lnSpc>
                      </a:pPr>
                      <a:r>
                        <a:rPr lang="nl-NL" sz="900" b="0" i="0" u="none" strike="noStrike">
                          <a:solidFill>
                            <a:srgbClr val="00577E"/>
                          </a:solidFill>
                          <a:effectLst/>
                          <a:latin typeface="Arial" panose="020B0604020202020204" pitchFamily="34" charset="0"/>
                        </a:rPr>
                        <a:t>71</a:t>
                      </a:r>
                      <a:endParaRPr lang="nl-NL" sz="1800" b="0" i="0">
                        <a:solidFill>
                          <a:srgbClr val="00577E"/>
                        </a:solidFill>
                        <a:effectLst/>
                      </a:endParaRPr>
                    </a:p>
                  </a:txBody>
                  <a:tcPr marL="80887" marR="80887" marT="40443" marB="40443" anchor="b">
                    <a:lnL w="10662" cap="flat" cmpd="sng" algn="ctr">
                      <a:solidFill>
                        <a:srgbClr val="0086A8"/>
                      </a:solidFill>
                      <a:prstDash val="solid"/>
                      <a:round/>
                      <a:headEnd type="none" w="med" len="med"/>
                      <a:tailEnd type="none" w="med" len="med"/>
                    </a:lnL>
                    <a:lnR w="10662" cap="flat" cmpd="sng" algn="ctr">
                      <a:solidFill>
                        <a:srgbClr val="0086A8"/>
                      </a:solidFill>
                      <a:prstDash val="solid"/>
                      <a:round/>
                      <a:headEnd type="none" w="med" len="med"/>
                      <a:tailEnd type="none" w="med" len="med"/>
                    </a:lnR>
                    <a:lnT w="10662" cap="flat" cmpd="sng" algn="ctr">
                      <a:solidFill>
                        <a:srgbClr val="0086A8"/>
                      </a:solidFill>
                      <a:prstDash val="solid"/>
                      <a:round/>
                      <a:headEnd type="none" w="med" len="med"/>
                      <a:tailEnd type="none" w="med" len="med"/>
                    </a:lnT>
                    <a:lnB w="10662" cap="flat" cmpd="sng" algn="ctr">
                      <a:solidFill>
                        <a:srgbClr val="0086A8"/>
                      </a:solidFill>
                      <a:prstDash val="solid"/>
                      <a:round/>
                      <a:headEnd type="none" w="med" len="med"/>
                      <a:tailEnd type="none" w="med" len="med"/>
                    </a:lnB>
                    <a:noFill/>
                  </a:tcPr>
                </a:tc>
                <a:tc>
                  <a:txBody>
                    <a:bodyPr/>
                    <a:lstStyle/>
                    <a:p>
                      <a:pPr algn="ctr" fontAlgn="base">
                        <a:lnSpc>
                          <a:spcPts val="1050"/>
                        </a:lnSpc>
                      </a:pPr>
                      <a:r>
                        <a:rPr lang="nl-NL" sz="900" b="0" i="0" u="none" strike="noStrike">
                          <a:solidFill>
                            <a:srgbClr val="00577E"/>
                          </a:solidFill>
                          <a:effectLst/>
                          <a:latin typeface="Arial" panose="020B0604020202020204" pitchFamily="34" charset="0"/>
                        </a:rPr>
                        <a:t>9%</a:t>
                      </a:r>
                      <a:endParaRPr lang="nl-NL" sz="1800" b="0" i="0">
                        <a:solidFill>
                          <a:srgbClr val="00577E"/>
                        </a:solidFill>
                        <a:effectLst/>
                      </a:endParaRPr>
                    </a:p>
                  </a:txBody>
                  <a:tcPr marL="80887" marR="80887" marT="40443" marB="40443" anchor="b">
                    <a:lnL w="10662" cap="flat" cmpd="sng" algn="ctr">
                      <a:solidFill>
                        <a:srgbClr val="0086A8"/>
                      </a:solidFill>
                      <a:prstDash val="solid"/>
                      <a:round/>
                      <a:headEnd type="none" w="med" len="med"/>
                      <a:tailEnd type="none" w="med" len="med"/>
                    </a:lnL>
                    <a:lnR w="10662" cap="flat" cmpd="sng" algn="ctr">
                      <a:solidFill>
                        <a:srgbClr val="0086A8"/>
                      </a:solidFill>
                      <a:prstDash val="solid"/>
                      <a:round/>
                      <a:headEnd type="none" w="med" len="med"/>
                      <a:tailEnd type="none" w="med" len="med"/>
                    </a:lnR>
                    <a:lnT w="10662" cap="flat" cmpd="sng" algn="ctr">
                      <a:solidFill>
                        <a:srgbClr val="0086A8"/>
                      </a:solidFill>
                      <a:prstDash val="solid"/>
                      <a:round/>
                      <a:headEnd type="none" w="med" len="med"/>
                      <a:tailEnd type="none" w="med" len="med"/>
                    </a:lnT>
                    <a:lnB w="10662" cap="flat" cmpd="sng" algn="ctr">
                      <a:solidFill>
                        <a:srgbClr val="0086A8"/>
                      </a:solidFill>
                      <a:prstDash val="solid"/>
                      <a:round/>
                      <a:headEnd type="none" w="med" len="med"/>
                      <a:tailEnd type="none" w="med" len="med"/>
                    </a:lnB>
                    <a:noFill/>
                  </a:tcPr>
                </a:tc>
                <a:extLst>
                  <a:ext uri="{0D108BD9-81ED-4DB2-BD59-A6C34878D82A}">
                    <a16:rowId xmlns:a16="http://schemas.microsoft.com/office/drawing/2014/main" val="592782538"/>
                  </a:ext>
                </a:extLst>
              </a:tr>
              <a:tr h="236819">
                <a:tc>
                  <a:txBody>
                    <a:bodyPr/>
                    <a:lstStyle/>
                    <a:p>
                      <a:pPr algn="ctr" fontAlgn="base">
                        <a:lnSpc>
                          <a:spcPts val="1050"/>
                        </a:lnSpc>
                      </a:pPr>
                      <a:r>
                        <a:rPr lang="nl-NL" sz="900" b="0" i="0" u="none" strike="noStrike">
                          <a:solidFill>
                            <a:srgbClr val="00577E"/>
                          </a:solidFill>
                          <a:effectLst/>
                          <a:latin typeface="Arial" panose="020B0604020202020204" pitchFamily="34" charset="0"/>
                        </a:rPr>
                        <a:t>Parkeren</a:t>
                      </a:r>
                      <a:endParaRPr lang="nl-NL" sz="1800" b="0" i="0">
                        <a:solidFill>
                          <a:srgbClr val="00577E"/>
                        </a:solidFill>
                        <a:effectLst/>
                      </a:endParaRPr>
                    </a:p>
                  </a:txBody>
                  <a:tcPr marL="80887" marR="80887" marT="40443" marB="40443" anchor="b">
                    <a:lnL w="10662" cap="flat" cmpd="sng" algn="ctr">
                      <a:solidFill>
                        <a:srgbClr val="0086A8"/>
                      </a:solidFill>
                      <a:prstDash val="solid"/>
                      <a:round/>
                      <a:headEnd type="none" w="med" len="med"/>
                      <a:tailEnd type="none" w="med" len="med"/>
                    </a:lnL>
                    <a:lnR w="10662" cap="flat" cmpd="sng" algn="ctr">
                      <a:solidFill>
                        <a:srgbClr val="0086A8"/>
                      </a:solidFill>
                      <a:prstDash val="solid"/>
                      <a:round/>
                      <a:headEnd type="none" w="med" len="med"/>
                      <a:tailEnd type="none" w="med" len="med"/>
                    </a:lnR>
                    <a:lnT w="10662" cap="flat" cmpd="sng" algn="ctr">
                      <a:solidFill>
                        <a:srgbClr val="0086A8"/>
                      </a:solidFill>
                      <a:prstDash val="solid"/>
                      <a:round/>
                      <a:headEnd type="none" w="med" len="med"/>
                      <a:tailEnd type="none" w="med" len="med"/>
                    </a:lnT>
                    <a:lnB w="10662" cap="flat" cmpd="sng" algn="ctr">
                      <a:solidFill>
                        <a:srgbClr val="0086A8"/>
                      </a:solidFill>
                      <a:prstDash val="solid"/>
                      <a:round/>
                      <a:headEnd type="none" w="med" len="med"/>
                      <a:tailEnd type="none" w="med" len="med"/>
                    </a:lnB>
                    <a:noFill/>
                  </a:tcPr>
                </a:tc>
                <a:tc>
                  <a:txBody>
                    <a:bodyPr/>
                    <a:lstStyle/>
                    <a:p>
                      <a:pPr algn="ctr" fontAlgn="base">
                        <a:lnSpc>
                          <a:spcPts val="1050"/>
                        </a:lnSpc>
                      </a:pPr>
                      <a:r>
                        <a:rPr lang="nl-NL" sz="900" b="0" i="0" u="none" strike="noStrike">
                          <a:solidFill>
                            <a:srgbClr val="00577E"/>
                          </a:solidFill>
                          <a:effectLst/>
                          <a:latin typeface="Arial" panose="020B0604020202020204" pitchFamily="34" charset="0"/>
                        </a:rPr>
                        <a:t>55</a:t>
                      </a:r>
                      <a:endParaRPr lang="nl-NL" sz="1800" b="0" i="0">
                        <a:solidFill>
                          <a:srgbClr val="00577E"/>
                        </a:solidFill>
                        <a:effectLst/>
                      </a:endParaRPr>
                    </a:p>
                  </a:txBody>
                  <a:tcPr marL="80887" marR="80887" marT="40443" marB="40443" anchor="b">
                    <a:lnL w="10662" cap="flat" cmpd="sng" algn="ctr">
                      <a:solidFill>
                        <a:srgbClr val="0086A8"/>
                      </a:solidFill>
                      <a:prstDash val="solid"/>
                      <a:round/>
                      <a:headEnd type="none" w="med" len="med"/>
                      <a:tailEnd type="none" w="med" len="med"/>
                    </a:lnL>
                    <a:lnR w="10662" cap="flat" cmpd="sng" algn="ctr">
                      <a:solidFill>
                        <a:srgbClr val="0086A8"/>
                      </a:solidFill>
                      <a:prstDash val="solid"/>
                      <a:round/>
                      <a:headEnd type="none" w="med" len="med"/>
                      <a:tailEnd type="none" w="med" len="med"/>
                    </a:lnR>
                    <a:lnT w="10662" cap="flat" cmpd="sng" algn="ctr">
                      <a:solidFill>
                        <a:srgbClr val="0086A8"/>
                      </a:solidFill>
                      <a:prstDash val="solid"/>
                      <a:round/>
                      <a:headEnd type="none" w="med" len="med"/>
                      <a:tailEnd type="none" w="med" len="med"/>
                    </a:lnT>
                    <a:lnB w="10662" cap="flat" cmpd="sng" algn="ctr">
                      <a:solidFill>
                        <a:srgbClr val="0086A8"/>
                      </a:solidFill>
                      <a:prstDash val="solid"/>
                      <a:round/>
                      <a:headEnd type="none" w="med" len="med"/>
                      <a:tailEnd type="none" w="med" len="med"/>
                    </a:lnB>
                    <a:noFill/>
                  </a:tcPr>
                </a:tc>
                <a:tc>
                  <a:txBody>
                    <a:bodyPr/>
                    <a:lstStyle/>
                    <a:p>
                      <a:pPr algn="ctr" fontAlgn="base">
                        <a:lnSpc>
                          <a:spcPts val="1050"/>
                        </a:lnSpc>
                      </a:pPr>
                      <a:r>
                        <a:rPr lang="nl-NL" sz="900" b="0" i="0" u="none" strike="noStrike">
                          <a:solidFill>
                            <a:srgbClr val="00577E"/>
                          </a:solidFill>
                          <a:effectLst/>
                          <a:latin typeface="Arial" panose="020B0604020202020204" pitchFamily="34" charset="0"/>
                        </a:rPr>
                        <a:t>7%</a:t>
                      </a:r>
                      <a:endParaRPr lang="nl-NL" sz="1800" b="0" i="0">
                        <a:solidFill>
                          <a:srgbClr val="00577E"/>
                        </a:solidFill>
                        <a:effectLst/>
                      </a:endParaRPr>
                    </a:p>
                  </a:txBody>
                  <a:tcPr marL="80887" marR="80887" marT="40443" marB="40443" anchor="b">
                    <a:lnL w="10662" cap="flat" cmpd="sng" algn="ctr">
                      <a:solidFill>
                        <a:srgbClr val="0086A8"/>
                      </a:solidFill>
                      <a:prstDash val="solid"/>
                      <a:round/>
                      <a:headEnd type="none" w="med" len="med"/>
                      <a:tailEnd type="none" w="med" len="med"/>
                    </a:lnL>
                    <a:lnR w="10662" cap="flat" cmpd="sng" algn="ctr">
                      <a:solidFill>
                        <a:srgbClr val="0086A8"/>
                      </a:solidFill>
                      <a:prstDash val="solid"/>
                      <a:round/>
                      <a:headEnd type="none" w="med" len="med"/>
                      <a:tailEnd type="none" w="med" len="med"/>
                    </a:lnR>
                    <a:lnT w="10662" cap="flat" cmpd="sng" algn="ctr">
                      <a:solidFill>
                        <a:srgbClr val="0086A8"/>
                      </a:solidFill>
                      <a:prstDash val="solid"/>
                      <a:round/>
                      <a:headEnd type="none" w="med" len="med"/>
                      <a:tailEnd type="none" w="med" len="med"/>
                    </a:lnT>
                    <a:lnB w="10662" cap="flat" cmpd="sng" algn="ctr">
                      <a:solidFill>
                        <a:srgbClr val="0086A8"/>
                      </a:solidFill>
                      <a:prstDash val="solid"/>
                      <a:round/>
                      <a:headEnd type="none" w="med" len="med"/>
                      <a:tailEnd type="none" w="med" len="med"/>
                    </a:lnB>
                    <a:noFill/>
                  </a:tcPr>
                </a:tc>
                <a:extLst>
                  <a:ext uri="{0D108BD9-81ED-4DB2-BD59-A6C34878D82A}">
                    <a16:rowId xmlns:a16="http://schemas.microsoft.com/office/drawing/2014/main" val="1892551233"/>
                  </a:ext>
                </a:extLst>
              </a:tr>
              <a:tr h="236819">
                <a:tc>
                  <a:txBody>
                    <a:bodyPr/>
                    <a:lstStyle/>
                    <a:p>
                      <a:pPr algn="ctr" fontAlgn="base">
                        <a:lnSpc>
                          <a:spcPts val="1050"/>
                        </a:lnSpc>
                      </a:pPr>
                      <a:r>
                        <a:rPr lang="nl-NL" sz="900" b="0" i="0" u="none" strike="noStrike">
                          <a:solidFill>
                            <a:srgbClr val="00577E"/>
                          </a:solidFill>
                          <a:effectLst/>
                          <a:latin typeface="Arial" panose="020B0604020202020204" pitchFamily="34" charset="0"/>
                        </a:rPr>
                        <a:t>VRI</a:t>
                      </a:r>
                      <a:endParaRPr lang="nl-NL" sz="1800" b="0" i="0">
                        <a:solidFill>
                          <a:srgbClr val="00577E"/>
                        </a:solidFill>
                        <a:effectLst/>
                      </a:endParaRPr>
                    </a:p>
                  </a:txBody>
                  <a:tcPr marL="80887" marR="80887" marT="40443" marB="40443" anchor="b">
                    <a:lnL w="10662" cap="flat" cmpd="sng" algn="ctr">
                      <a:solidFill>
                        <a:srgbClr val="0086A8"/>
                      </a:solidFill>
                      <a:prstDash val="solid"/>
                      <a:round/>
                      <a:headEnd type="none" w="med" len="med"/>
                      <a:tailEnd type="none" w="med" len="med"/>
                    </a:lnL>
                    <a:lnR w="10662" cap="flat" cmpd="sng" algn="ctr">
                      <a:solidFill>
                        <a:srgbClr val="0086A8"/>
                      </a:solidFill>
                      <a:prstDash val="solid"/>
                      <a:round/>
                      <a:headEnd type="none" w="med" len="med"/>
                      <a:tailEnd type="none" w="med" len="med"/>
                    </a:lnR>
                    <a:lnT w="10662" cap="flat" cmpd="sng" algn="ctr">
                      <a:solidFill>
                        <a:srgbClr val="0086A8"/>
                      </a:solidFill>
                      <a:prstDash val="solid"/>
                      <a:round/>
                      <a:headEnd type="none" w="med" len="med"/>
                      <a:tailEnd type="none" w="med" len="med"/>
                    </a:lnT>
                    <a:lnB w="10662" cap="flat" cmpd="sng" algn="ctr">
                      <a:solidFill>
                        <a:srgbClr val="0086A8"/>
                      </a:solidFill>
                      <a:prstDash val="solid"/>
                      <a:round/>
                      <a:headEnd type="none" w="med" len="med"/>
                      <a:tailEnd type="none" w="med" len="med"/>
                    </a:lnB>
                    <a:noFill/>
                  </a:tcPr>
                </a:tc>
                <a:tc>
                  <a:txBody>
                    <a:bodyPr/>
                    <a:lstStyle/>
                    <a:p>
                      <a:pPr algn="ctr" fontAlgn="base">
                        <a:lnSpc>
                          <a:spcPts val="1050"/>
                        </a:lnSpc>
                      </a:pPr>
                      <a:r>
                        <a:rPr lang="nl-NL" sz="900" b="0" i="0" u="none" strike="noStrike">
                          <a:solidFill>
                            <a:srgbClr val="00577E"/>
                          </a:solidFill>
                          <a:effectLst/>
                          <a:latin typeface="Arial" panose="020B0604020202020204" pitchFamily="34" charset="0"/>
                        </a:rPr>
                        <a:t>51</a:t>
                      </a:r>
                      <a:endParaRPr lang="nl-NL" sz="1800" b="0" i="0">
                        <a:solidFill>
                          <a:srgbClr val="00577E"/>
                        </a:solidFill>
                        <a:effectLst/>
                      </a:endParaRPr>
                    </a:p>
                  </a:txBody>
                  <a:tcPr marL="80887" marR="80887" marT="40443" marB="40443" anchor="b">
                    <a:lnL w="10662" cap="flat" cmpd="sng" algn="ctr">
                      <a:solidFill>
                        <a:srgbClr val="0086A8"/>
                      </a:solidFill>
                      <a:prstDash val="solid"/>
                      <a:round/>
                      <a:headEnd type="none" w="med" len="med"/>
                      <a:tailEnd type="none" w="med" len="med"/>
                    </a:lnL>
                    <a:lnR w="10662" cap="flat" cmpd="sng" algn="ctr">
                      <a:solidFill>
                        <a:srgbClr val="0086A8"/>
                      </a:solidFill>
                      <a:prstDash val="solid"/>
                      <a:round/>
                      <a:headEnd type="none" w="med" len="med"/>
                      <a:tailEnd type="none" w="med" len="med"/>
                    </a:lnR>
                    <a:lnT w="10662" cap="flat" cmpd="sng" algn="ctr">
                      <a:solidFill>
                        <a:srgbClr val="0086A8"/>
                      </a:solidFill>
                      <a:prstDash val="solid"/>
                      <a:round/>
                      <a:headEnd type="none" w="med" len="med"/>
                      <a:tailEnd type="none" w="med" len="med"/>
                    </a:lnT>
                    <a:lnB w="10662" cap="flat" cmpd="sng" algn="ctr">
                      <a:solidFill>
                        <a:srgbClr val="0086A8"/>
                      </a:solidFill>
                      <a:prstDash val="solid"/>
                      <a:round/>
                      <a:headEnd type="none" w="med" len="med"/>
                      <a:tailEnd type="none" w="med" len="med"/>
                    </a:lnB>
                    <a:noFill/>
                  </a:tcPr>
                </a:tc>
                <a:tc>
                  <a:txBody>
                    <a:bodyPr/>
                    <a:lstStyle/>
                    <a:p>
                      <a:pPr algn="ctr" fontAlgn="base">
                        <a:lnSpc>
                          <a:spcPts val="1050"/>
                        </a:lnSpc>
                      </a:pPr>
                      <a:r>
                        <a:rPr lang="nl-NL" sz="900" b="0" i="0" u="none" strike="noStrike">
                          <a:solidFill>
                            <a:srgbClr val="00577E"/>
                          </a:solidFill>
                          <a:effectLst/>
                          <a:latin typeface="Arial" panose="020B0604020202020204" pitchFamily="34" charset="0"/>
                        </a:rPr>
                        <a:t>7%</a:t>
                      </a:r>
                      <a:endParaRPr lang="nl-NL" sz="1800" b="0" i="0">
                        <a:solidFill>
                          <a:srgbClr val="00577E"/>
                        </a:solidFill>
                        <a:effectLst/>
                      </a:endParaRPr>
                    </a:p>
                  </a:txBody>
                  <a:tcPr marL="80887" marR="80887" marT="40443" marB="40443" anchor="b">
                    <a:lnL w="10662" cap="flat" cmpd="sng" algn="ctr">
                      <a:solidFill>
                        <a:srgbClr val="0086A8"/>
                      </a:solidFill>
                      <a:prstDash val="solid"/>
                      <a:round/>
                      <a:headEnd type="none" w="med" len="med"/>
                      <a:tailEnd type="none" w="med" len="med"/>
                    </a:lnL>
                    <a:lnR w="10662" cap="flat" cmpd="sng" algn="ctr">
                      <a:solidFill>
                        <a:srgbClr val="0086A8"/>
                      </a:solidFill>
                      <a:prstDash val="solid"/>
                      <a:round/>
                      <a:headEnd type="none" w="med" len="med"/>
                      <a:tailEnd type="none" w="med" len="med"/>
                    </a:lnR>
                    <a:lnT w="10662" cap="flat" cmpd="sng" algn="ctr">
                      <a:solidFill>
                        <a:srgbClr val="0086A8"/>
                      </a:solidFill>
                      <a:prstDash val="solid"/>
                      <a:round/>
                      <a:headEnd type="none" w="med" len="med"/>
                      <a:tailEnd type="none" w="med" len="med"/>
                    </a:lnT>
                    <a:lnB w="10662" cap="flat" cmpd="sng" algn="ctr">
                      <a:solidFill>
                        <a:srgbClr val="0086A8"/>
                      </a:solidFill>
                      <a:prstDash val="solid"/>
                      <a:round/>
                      <a:headEnd type="none" w="med" len="med"/>
                      <a:tailEnd type="none" w="med" len="med"/>
                    </a:lnB>
                    <a:noFill/>
                  </a:tcPr>
                </a:tc>
                <a:extLst>
                  <a:ext uri="{0D108BD9-81ED-4DB2-BD59-A6C34878D82A}">
                    <a16:rowId xmlns:a16="http://schemas.microsoft.com/office/drawing/2014/main" val="1040912114"/>
                  </a:ext>
                </a:extLst>
              </a:tr>
              <a:tr h="236819">
                <a:tc>
                  <a:txBody>
                    <a:bodyPr/>
                    <a:lstStyle/>
                    <a:p>
                      <a:pPr algn="ctr" fontAlgn="base">
                        <a:lnSpc>
                          <a:spcPts val="1050"/>
                        </a:lnSpc>
                      </a:pPr>
                      <a:r>
                        <a:rPr lang="nl-NL" sz="900" b="0" i="0" u="none" strike="noStrike">
                          <a:solidFill>
                            <a:srgbClr val="00577E"/>
                          </a:solidFill>
                          <a:effectLst/>
                          <a:latin typeface="Arial" panose="020B0604020202020204" pitchFamily="34" charset="0"/>
                        </a:rPr>
                        <a:t>School</a:t>
                      </a:r>
                      <a:endParaRPr lang="nl-NL" sz="1800" b="0" i="0">
                        <a:solidFill>
                          <a:srgbClr val="00577E"/>
                        </a:solidFill>
                        <a:effectLst/>
                      </a:endParaRPr>
                    </a:p>
                  </a:txBody>
                  <a:tcPr marL="80887" marR="80887" marT="40443" marB="40443" anchor="b">
                    <a:lnL w="10662" cap="flat" cmpd="sng" algn="ctr">
                      <a:solidFill>
                        <a:srgbClr val="0086A8"/>
                      </a:solidFill>
                      <a:prstDash val="solid"/>
                      <a:round/>
                      <a:headEnd type="none" w="med" len="med"/>
                      <a:tailEnd type="none" w="med" len="med"/>
                    </a:lnL>
                    <a:lnR w="10662" cap="flat" cmpd="sng" algn="ctr">
                      <a:solidFill>
                        <a:srgbClr val="0086A8"/>
                      </a:solidFill>
                      <a:prstDash val="solid"/>
                      <a:round/>
                      <a:headEnd type="none" w="med" len="med"/>
                      <a:tailEnd type="none" w="med" len="med"/>
                    </a:lnR>
                    <a:lnT w="10662" cap="flat" cmpd="sng" algn="ctr">
                      <a:solidFill>
                        <a:srgbClr val="0086A8"/>
                      </a:solidFill>
                      <a:prstDash val="solid"/>
                      <a:round/>
                      <a:headEnd type="none" w="med" len="med"/>
                      <a:tailEnd type="none" w="med" len="med"/>
                    </a:lnT>
                    <a:lnB w="10662" cap="flat" cmpd="sng" algn="ctr">
                      <a:solidFill>
                        <a:srgbClr val="0086A8"/>
                      </a:solidFill>
                      <a:prstDash val="solid"/>
                      <a:round/>
                      <a:headEnd type="none" w="med" len="med"/>
                      <a:tailEnd type="none" w="med" len="med"/>
                    </a:lnB>
                    <a:noFill/>
                  </a:tcPr>
                </a:tc>
                <a:tc>
                  <a:txBody>
                    <a:bodyPr/>
                    <a:lstStyle/>
                    <a:p>
                      <a:pPr algn="ctr" fontAlgn="base">
                        <a:lnSpc>
                          <a:spcPts val="1050"/>
                        </a:lnSpc>
                      </a:pPr>
                      <a:r>
                        <a:rPr lang="nl-NL" sz="900" b="0" i="0" u="none" strike="noStrike">
                          <a:solidFill>
                            <a:srgbClr val="00577E"/>
                          </a:solidFill>
                          <a:effectLst/>
                          <a:latin typeface="Arial" panose="020B0604020202020204" pitchFamily="34" charset="0"/>
                        </a:rPr>
                        <a:t>36</a:t>
                      </a:r>
                      <a:endParaRPr lang="nl-NL" sz="1800" b="0" i="0">
                        <a:solidFill>
                          <a:srgbClr val="00577E"/>
                        </a:solidFill>
                        <a:effectLst/>
                      </a:endParaRPr>
                    </a:p>
                  </a:txBody>
                  <a:tcPr marL="80887" marR="80887" marT="40443" marB="40443" anchor="b">
                    <a:lnL w="10662" cap="flat" cmpd="sng" algn="ctr">
                      <a:solidFill>
                        <a:srgbClr val="0086A8"/>
                      </a:solidFill>
                      <a:prstDash val="solid"/>
                      <a:round/>
                      <a:headEnd type="none" w="med" len="med"/>
                      <a:tailEnd type="none" w="med" len="med"/>
                    </a:lnL>
                    <a:lnR w="10662" cap="flat" cmpd="sng" algn="ctr">
                      <a:solidFill>
                        <a:srgbClr val="0086A8"/>
                      </a:solidFill>
                      <a:prstDash val="solid"/>
                      <a:round/>
                      <a:headEnd type="none" w="med" len="med"/>
                      <a:tailEnd type="none" w="med" len="med"/>
                    </a:lnR>
                    <a:lnT w="10662" cap="flat" cmpd="sng" algn="ctr">
                      <a:solidFill>
                        <a:srgbClr val="0086A8"/>
                      </a:solidFill>
                      <a:prstDash val="solid"/>
                      <a:round/>
                      <a:headEnd type="none" w="med" len="med"/>
                      <a:tailEnd type="none" w="med" len="med"/>
                    </a:lnT>
                    <a:lnB w="10662" cap="flat" cmpd="sng" algn="ctr">
                      <a:solidFill>
                        <a:srgbClr val="0086A8"/>
                      </a:solidFill>
                      <a:prstDash val="solid"/>
                      <a:round/>
                      <a:headEnd type="none" w="med" len="med"/>
                      <a:tailEnd type="none" w="med" len="med"/>
                    </a:lnB>
                    <a:noFill/>
                  </a:tcPr>
                </a:tc>
                <a:tc>
                  <a:txBody>
                    <a:bodyPr/>
                    <a:lstStyle/>
                    <a:p>
                      <a:pPr algn="ctr" fontAlgn="base">
                        <a:lnSpc>
                          <a:spcPts val="1050"/>
                        </a:lnSpc>
                      </a:pPr>
                      <a:r>
                        <a:rPr lang="nl-NL" sz="900" b="0" i="0" u="none" strike="noStrike">
                          <a:solidFill>
                            <a:srgbClr val="00577E"/>
                          </a:solidFill>
                          <a:effectLst/>
                          <a:latin typeface="Arial" panose="020B0604020202020204" pitchFamily="34" charset="0"/>
                        </a:rPr>
                        <a:t>5%</a:t>
                      </a:r>
                      <a:endParaRPr lang="nl-NL" sz="1800" b="0" i="0">
                        <a:solidFill>
                          <a:srgbClr val="00577E"/>
                        </a:solidFill>
                        <a:effectLst/>
                      </a:endParaRPr>
                    </a:p>
                  </a:txBody>
                  <a:tcPr marL="80887" marR="80887" marT="40443" marB="40443" anchor="b">
                    <a:lnL w="10662" cap="flat" cmpd="sng" algn="ctr">
                      <a:solidFill>
                        <a:srgbClr val="0086A8"/>
                      </a:solidFill>
                      <a:prstDash val="solid"/>
                      <a:round/>
                      <a:headEnd type="none" w="med" len="med"/>
                      <a:tailEnd type="none" w="med" len="med"/>
                    </a:lnL>
                    <a:lnR w="10662" cap="flat" cmpd="sng" algn="ctr">
                      <a:solidFill>
                        <a:srgbClr val="0086A8"/>
                      </a:solidFill>
                      <a:prstDash val="solid"/>
                      <a:round/>
                      <a:headEnd type="none" w="med" len="med"/>
                      <a:tailEnd type="none" w="med" len="med"/>
                    </a:lnR>
                    <a:lnT w="10662" cap="flat" cmpd="sng" algn="ctr">
                      <a:solidFill>
                        <a:srgbClr val="0086A8"/>
                      </a:solidFill>
                      <a:prstDash val="solid"/>
                      <a:round/>
                      <a:headEnd type="none" w="med" len="med"/>
                      <a:tailEnd type="none" w="med" len="med"/>
                    </a:lnT>
                    <a:lnB w="10662" cap="flat" cmpd="sng" algn="ctr">
                      <a:solidFill>
                        <a:srgbClr val="0086A8"/>
                      </a:solidFill>
                      <a:prstDash val="solid"/>
                      <a:round/>
                      <a:headEnd type="none" w="med" len="med"/>
                      <a:tailEnd type="none" w="med" len="med"/>
                    </a:lnB>
                    <a:noFill/>
                  </a:tcPr>
                </a:tc>
                <a:extLst>
                  <a:ext uri="{0D108BD9-81ED-4DB2-BD59-A6C34878D82A}">
                    <a16:rowId xmlns:a16="http://schemas.microsoft.com/office/drawing/2014/main" val="474079318"/>
                  </a:ext>
                </a:extLst>
              </a:tr>
              <a:tr h="236819">
                <a:tc>
                  <a:txBody>
                    <a:bodyPr/>
                    <a:lstStyle/>
                    <a:p>
                      <a:pPr algn="ctr" fontAlgn="base">
                        <a:lnSpc>
                          <a:spcPts val="1050"/>
                        </a:lnSpc>
                      </a:pPr>
                      <a:r>
                        <a:rPr lang="nl-NL" sz="900" b="0" i="0" u="none" strike="noStrike">
                          <a:solidFill>
                            <a:srgbClr val="00577E"/>
                          </a:solidFill>
                          <a:effectLst/>
                          <a:latin typeface="Arial" panose="020B0604020202020204" pitchFamily="34" charset="0"/>
                        </a:rPr>
                        <a:t>Voorrang</a:t>
                      </a:r>
                      <a:endParaRPr lang="nl-NL" sz="1800" b="0" i="0">
                        <a:solidFill>
                          <a:srgbClr val="00577E"/>
                        </a:solidFill>
                        <a:effectLst/>
                      </a:endParaRPr>
                    </a:p>
                  </a:txBody>
                  <a:tcPr marL="80887" marR="80887" marT="40443" marB="40443" anchor="b">
                    <a:lnL w="10662" cap="flat" cmpd="sng" algn="ctr">
                      <a:solidFill>
                        <a:srgbClr val="0086A8"/>
                      </a:solidFill>
                      <a:prstDash val="solid"/>
                      <a:round/>
                      <a:headEnd type="none" w="med" len="med"/>
                      <a:tailEnd type="none" w="med" len="med"/>
                    </a:lnL>
                    <a:lnR w="10662" cap="flat" cmpd="sng" algn="ctr">
                      <a:solidFill>
                        <a:srgbClr val="0086A8"/>
                      </a:solidFill>
                      <a:prstDash val="solid"/>
                      <a:round/>
                      <a:headEnd type="none" w="med" len="med"/>
                      <a:tailEnd type="none" w="med" len="med"/>
                    </a:lnR>
                    <a:lnT w="10662" cap="flat" cmpd="sng" algn="ctr">
                      <a:solidFill>
                        <a:srgbClr val="0086A8"/>
                      </a:solidFill>
                      <a:prstDash val="solid"/>
                      <a:round/>
                      <a:headEnd type="none" w="med" len="med"/>
                      <a:tailEnd type="none" w="med" len="med"/>
                    </a:lnT>
                    <a:lnB w="10662" cap="flat" cmpd="sng" algn="ctr">
                      <a:solidFill>
                        <a:srgbClr val="0086A8"/>
                      </a:solidFill>
                      <a:prstDash val="solid"/>
                      <a:round/>
                      <a:headEnd type="none" w="med" len="med"/>
                      <a:tailEnd type="none" w="med" len="med"/>
                    </a:lnB>
                    <a:noFill/>
                  </a:tcPr>
                </a:tc>
                <a:tc>
                  <a:txBody>
                    <a:bodyPr/>
                    <a:lstStyle/>
                    <a:p>
                      <a:pPr algn="ctr" fontAlgn="base">
                        <a:lnSpc>
                          <a:spcPts val="1050"/>
                        </a:lnSpc>
                      </a:pPr>
                      <a:r>
                        <a:rPr lang="nl-NL" sz="900" b="0" i="0" u="none" strike="noStrike">
                          <a:solidFill>
                            <a:srgbClr val="00577E"/>
                          </a:solidFill>
                          <a:effectLst/>
                          <a:latin typeface="Arial" panose="020B0604020202020204" pitchFamily="34" charset="0"/>
                        </a:rPr>
                        <a:t>32</a:t>
                      </a:r>
                      <a:endParaRPr lang="nl-NL" sz="1800" b="0" i="0">
                        <a:solidFill>
                          <a:srgbClr val="00577E"/>
                        </a:solidFill>
                        <a:effectLst/>
                      </a:endParaRPr>
                    </a:p>
                  </a:txBody>
                  <a:tcPr marL="80887" marR="80887" marT="40443" marB="40443" anchor="b">
                    <a:lnL w="10662" cap="flat" cmpd="sng" algn="ctr">
                      <a:solidFill>
                        <a:srgbClr val="0086A8"/>
                      </a:solidFill>
                      <a:prstDash val="solid"/>
                      <a:round/>
                      <a:headEnd type="none" w="med" len="med"/>
                      <a:tailEnd type="none" w="med" len="med"/>
                    </a:lnL>
                    <a:lnR w="10662" cap="flat" cmpd="sng" algn="ctr">
                      <a:solidFill>
                        <a:srgbClr val="0086A8"/>
                      </a:solidFill>
                      <a:prstDash val="solid"/>
                      <a:round/>
                      <a:headEnd type="none" w="med" len="med"/>
                      <a:tailEnd type="none" w="med" len="med"/>
                    </a:lnR>
                    <a:lnT w="10662" cap="flat" cmpd="sng" algn="ctr">
                      <a:solidFill>
                        <a:srgbClr val="0086A8"/>
                      </a:solidFill>
                      <a:prstDash val="solid"/>
                      <a:round/>
                      <a:headEnd type="none" w="med" len="med"/>
                      <a:tailEnd type="none" w="med" len="med"/>
                    </a:lnT>
                    <a:lnB w="10662" cap="flat" cmpd="sng" algn="ctr">
                      <a:solidFill>
                        <a:srgbClr val="0086A8"/>
                      </a:solidFill>
                      <a:prstDash val="solid"/>
                      <a:round/>
                      <a:headEnd type="none" w="med" len="med"/>
                      <a:tailEnd type="none" w="med" len="med"/>
                    </a:lnB>
                    <a:noFill/>
                  </a:tcPr>
                </a:tc>
                <a:tc>
                  <a:txBody>
                    <a:bodyPr/>
                    <a:lstStyle/>
                    <a:p>
                      <a:pPr algn="ctr" fontAlgn="base">
                        <a:lnSpc>
                          <a:spcPts val="1050"/>
                        </a:lnSpc>
                      </a:pPr>
                      <a:r>
                        <a:rPr lang="nl-NL" sz="900" b="0" i="0" u="none" strike="noStrike">
                          <a:solidFill>
                            <a:srgbClr val="00577E"/>
                          </a:solidFill>
                          <a:effectLst/>
                          <a:latin typeface="Arial" panose="020B0604020202020204" pitchFamily="34" charset="0"/>
                        </a:rPr>
                        <a:t>4%</a:t>
                      </a:r>
                      <a:endParaRPr lang="nl-NL" sz="1800" b="0" i="0">
                        <a:solidFill>
                          <a:srgbClr val="00577E"/>
                        </a:solidFill>
                        <a:effectLst/>
                      </a:endParaRPr>
                    </a:p>
                  </a:txBody>
                  <a:tcPr marL="80887" marR="80887" marT="40443" marB="40443" anchor="b">
                    <a:lnL w="10662" cap="flat" cmpd="sng" algn="ctr">
                      <a:solidFill>
                        <a:srgbClr val="0086A8"/>
                      </a:solidFill>
                      <a:prstDash val="solid"/>
                      <a:round/>
                      <a:headEnd type="none" w="med" len="med"/>
                      <a:tailEnd type="none" w="med" len="med"/>
                    </a:lnL>
                    <a:lnR w="10662" cap="flat" cmpd="sng" algn="ctr">
                      <a:solidFill>
                        <a:srgbClr val="0086A8"/>
                      </a:solidFill>
                      <a:prstDash val="solid"/>
                      <a:round/>
                      <a:headEnd type="none" w="med" len="med"/>
                      <a:tailEnd type="none" w="med" len="med"/>
                    </a:lnR>
                    <a:lnT w="10662" cap="flat" cmpd="sng" algn="ctr">
                      <a:solidFill>
                        <a:srgbClr val="0086A8"/>
                      </a:solidFill>
                      <a:prstDash val="solid"/>
                      <a:round/>
                      <a:headEnd type="none" w="med" len="med"/>
                      <a:tailEnd type="none" w="med" len="med"/>
                    </a:lnT>
                    <a:lnB w="10662" cap="flat" cmpd="sng" algn="ctr">
                      <a:solidFill>
                        <a:srgbClr val="0086A8"/>
                      </a:solidFill>
                      <a:prstDash val="solid"/>
                      <a:round/>
                      <a:headEnd type="none" w="med" len="med"/>
                      <a:tailEnd type="none" w="med" len="med"/>
                    </a:lnB>
                    <a:noFill/>
                  </a:tcPr>
                </a:tc>
                <a:extLst>
                  <a:ext uri="{0D108BD9-81ED-4DB2-BD59-A6C34878D82A}">
                    <a16:rowId xmlns:a16="http://schemas.microsoft.com/office/drawing/2014/main" val="3121966832"/>
                  </a:ext>
                </a:extLst>
              </a:tr>
              <a:tr h="236819">
                <a:tc>
                  <a:txBody>
                    <a:bodyPr/>
                    <a:lstStyle/>
                    <a:p>
                      <a:pPr algn="ctr" fontAlgn="base">
                        <a:lnSpc>
                          <a:spcPts val="1050"/>
                        </a:lnSpc>
                      </a:pPr>
                      <a:r>
                        <a:rPr lang="nl-NL" sz="900" b="0" i="0" u="none" strike="noStrike">
                          <a:solidFill>
                            <a:srgbClr val="00577E"/>
                          </a:solidFill>
                          <a:effectLst/>
                          <a:latin typeface="Arial" panose="020B0604020202020204" pitchFamily="34" charset="0"/>
                        </a:rPr>
                        <a:t>Overig</a:t>
                      </a:r>
                      <a:endParaRPr lang="nl-NL" sz="1800" b="0" i="0">
                        <a:solidFill>
                          <a:srgbClr val="00577E"/>
                        </a:solidFill>
                        <a:effectLst/>
                      </a:endParaRPr>
                    </a:p>
                  </a:txBody>
                  <a:tcPr marL="80887" marR="80887" marT="40443" marB="40443" anchor="b">
                    <a:lnL w="10662" cap="flat" cmpd="sng" algn="ctr">
                      <a:solidFill>
                        <a:srgbClr val="0086A8"/>
                      </a:solidFill>
                      <a:prstDash val="solid"/>
                      <a:round/>
                      <a:headEnd type="none" w="med" len="med"/>
                      <a:tailEnd type="none" w="med" len="med"/>
                    </a:lnL>
                    <a:lnR w="10662" cap="flat" cmpd="sng" algn="ctr">
                      <a:solidFill>
                        <a:srgbClr val="0086A8"/>
                      </a:solidFill>
                      <a:prstDash val="solid"/>
                      <a:round/>
                      <a:headEnd type="none" w="med" len="med"/>
                      <a:tailEnd type="none" w="med" len="med"/>
                    </a:lnR>
                    <a:lnT w="10662" cap="flat" cmpd="sng" algn="ctr">
                      <a:solidFill>
                        <a:srgbClr val="0086A8"/>
                      </a:solidFill>
                      <a:prstDash val="solid"/>
                      <a:round/>
                      <a:headEnd type="none" w="med" len="med"/>
                      <a:tailEnd type="none" w="med" len="med"/>
                    </a:lnT>
                    <a:lnB w="10662" cap="flat" cmpd="sng" algn="ctr">
                      <a:solidFill>
                        <a:srgbClr val="0086A8"/>
                      </a:solidFill>
                      <a:prstDash val="solid"/>
                      <a:round/>
                      <a:headEnd type="none" w="med" len="med"/>
                      <a:tailEnd type="none" w="med" len="med"/>
                    </a:lnB>
                    <a:noFill/>
                  </a:tcPr>
                </a:tc>
                <a:tc>
                  <a:txBody>
                    <a:bodyPr/>
                    <a:lstStyle/>
                    <a:p>
                      <a:pPr algn="ctr" fontAlgn="base">
                        <a:lnSpc>
                          <a:spcPts val="1050"/>
                        </a:lnSpc>
                      </a:pPr>
                      <a:r>
                        <a:rPr lang="nl-NL" sz="900" b="0" i="0" u="none" strike="noStrike">
                          <a:solidFill>
                            <a:srgbClr val="00577E"/>
                          </a:solidFill>
                          <a:effectLst/>
                          <a:latin typeface="Arial" panose="020B0604020202020204" pitchFamily="34" charset="0"/>
                        </a:rPr>
                        <a:t>31</a:t>
                      </a:r>
                      <a:endParaRPr lang="nl-NL" sz="1800" b="0" i="0">
                        <a:solidFill>
                          <a:srgbClr val="00577E"/>
                        </a:solidFill>
                        <a:effectLst/>
                      </a:endParaRPr>
                    </a:p>
                  </a:txBody>
                  <a:tcPr marL="80887" marR="80887" marT="40443" marB="40443" anchor="b">
                    <a:lnL w="10662" cap="flat" cmpd="sng" algn="ctr">
                      <a:solidFill>
                        <a:srgbClr val="0086A8"/>
                      </a:solidFill>
                      <a:prstDash val="solid"/>
                      <a:round/>
                      <a:headEnd type="none" w="med" len="med"/>
                      <a:tailEnd type="none" w="med" len="med"/>
                    </a:lnL>
                    <a:lnR w="10662" cap="flat" cmpd="sng" algn="ctr">
                      <a:solidFill>
                        <a:srgbClr val="0086A8"/>
                      </a:solidFill>
                      <a:prstDash val="solid"/>
                      <a:round/>
                      <a:headEnd type="none" w="med" len="med"/>
                      <a:tailEnd type="none" w="med" len="med"/>
                    </a:lnR>
                    <a:lnT w="10662" cap="flat" cmpd="sng" algn="ctr">
                      <a:solidFill>
                        <a:srgbClr val="0086A8"/>
                      </a:solidFill>
                      <a:prstDash val="solid"/>
                      <a:round/>
                      <a:headEnd type="none" w="med" len="med"/>
                      <a:tailEnd type="none" w="med" len="med"/>
                    </a:lnT>
                    <a:lnB w="10662" cap="flat" cmpd="sng" algn="ctr">
                      <a:solidFill>
                        <a:srgbClr val="0086A8"/>
                      </a:solidFill>
                      <a:prstDash val="solid"/>
                      <a:round/>
                      <a:headEnd type="none" w="med" len="med"/>
                      <a:tailEnd type="none" w="med" len="med"/>
                    </a:lnB>
                    <a:noFill/>
                  </a:tcPr>
                </a:tc>
                <a:tc>
                  <a:txBody>
                    <a:bodyPr/>
                    <a:lstStyle/>
                    <a:p>
                      <a:pPr algn="ctr" fontAlgn="base">
                        <a:lnSpc>
                          <a:spcPts val="1050"/>
                        </a:lnSpc>
                      </a:pPr>
                      <a:r>
                        <a:rPr lang="nl-NL" sz="900" b="0" i="0" u="none" strike="noStrike">
                          <a:solidFill>
                            <a:srgbClr val="00577E"/>
                          </a:solidFill>
                          <a:effectLst/>
                          <a:latin typeface="Arial" panose="020B0604020202020204" pitchFamily="34" charset="0"/>
                        </a:rPr>
                        <a:t>4%</a:t>
                      </a:r>
                      <a:endParaRPr lang="nl-NL" sz="1800" b="0" i="0">
                        <a:solidFill>
                          <a:srgbClr val="00577E"/>
                        </a:solidFill>
                        <a:effectLst/>
                      </a:endParaRPr>
                    </a:p>
                  </a:txBody>
                  <a:tcPr marL="80887" marR="80887" marT="40443" marB="40443" anchor="b">
                    <a:lnL w="10662" cap="flat" cmpd="sng" algn="ctr">
                      <a:solidFill>
                        <a:srgbClr val="0086A8"/>
                      </a:solidFill>
                      <a:prstDash val="solid"/>
                      <a:round/>
                      <a:headEnd type="none" w="med" len="med"/>
                      <a:tailEnd type="none" w="med" len="med"/>
                    </a:lnL>
                    <a:lnR w="10662" cap="flat" cmpd="sng" algn="ctr">
                      <a:solidFill>
                        <a:srgbClr val="0086A8"/>
                      </a:solidFill>
                      <a:prstDash val="solid"/>
                      <a:round/>
                      <a:headEnd type="none" w="med" len="med"/>
                      <a:tailEnd type="none" w="med" len="med"/>
                    </a:lnR>
                    <a:lnT w="10662" cap="flat" cmpd="sng" algn="ctr">
                      <a:solidFill>
                        <a:srgbClr val="0086A8"/>
                      </a:solidFill>
                      <a:prstDash val="solid"/>
                      <a:round/>
                      <a:headEnd type="none" w="med" len="med"/>
                      <a:tailEnd type="none" w="med" len="med"/>
                    </a:lnT>
                    <a:lnB w="10662" cap="flat" cmpd="sng" algn="ctr">
                      <a:solidFill>
                        <a:srgbClr val="0086A8"/>
                      </a:solidFill>
                      <a:prstDash val="solid"/>
                      <a:round/>
                      <a:headEnd type="none" w="med" len="med"/>
                      <a:tailEnd type="none" w="med" len="med"/>
                    </a:lnB>
                    <a:noFill/>
                  </a:tcPr>
                </a:tc>
                <a:extLst>
                  <a:ext uri="{0D108BD9-81ED-4DB2-BD59-A6C34878D82A}">
                    <a16:rowId xmlns:a16="http://schemas.microsoft.com/office/drawing/2014/main" val="1726321309"/>
                  </a:ext>
                </a:extLst>
              </a:tr>
              <a:tr h="236819">
                <a:tc>
                  <a:txBody>
                    <a:bodyPr/>
                    <a:lstStyle/>
                    <a:p>
                      <a:pPr algn="ctr" fontAlgn="base">
                        <a:lnSpc>
                          <a:spcPts val="1050"/>
                        </a:lnSpc>
                      </a:pPr>
                      <a:r>
                        <a:rPr lang="nl-NL" sz="900" b="0" i="0" u="none" strike="noStrike">
                          <a:solidFill>
                            <a:srgbClr val="00577E"/>
                          </a:solidFill>
                          <a:effectLst/>
                          <a:latin typeface="Arial" panose="020B0604020202020204" pitchFamily="34" charset="0"/>
                        </a:rPr>
                        <a:t>File</a:t>
                      </a:r>
                      <a:endParaRPr lang="nl-NL" sz="1800" b="0" i="0">
                        <a:solidFill>
                          <a:srgbClr val="00577E"/>
                        </a:solidFill>
                        <a:effectLst/>
                      </a:endParaRPr>
                    </a:p>
                  </a:txBody>
                  <a:tcPr marL="80887" marR="80887" marT="40443" marB="40443" anchor="b">
                    <a:lnL w="10662" cap="flat" cmpd="sng" algn="ctr">
                      <a:solidFill>
                        <a:srgbClr val="0086A8"/>
                      </a:solidFill>
                      <a:prstDash val="solid"/>
                      <a:round/>
                      <a:headEnd type="none" w="med" len="med"/>
                      <a:tailEnd type="none" w="med" len="med"/>
                    </a:lnL>
                    <a:lnR w="10662" cap="flat" cmpd="sng" algn="ctr">
                      <a:solidFill>
                        <a:srgbClr val="0086A8"/>
                      </a:solidFill>
                      <a:prstDash val="solid"/>
                      <a:round/>
                      <a:headEnd type="none" w="med" len="med"/>
                      <a:tailEnd type="none" w="med" len="med"/>
                    </a:lnR>
                    <a:lnT w="10662" cap="flat" cmpd="sng" algn="ctr">
                      <a:solidFill>
                        <a:srgbClr val="0086A8"/>
                      </a:solidFill>
                      <a:prstDash val="solid"/>
                      <a:round/>
                      <a:headEnd type="none" w="med" len="med"/>
                      <a:tailEnd type="none" w="med" len="med"/>
                    </a:lnT>
                    <a:lnB w="10662" cap="flat" cmpd="sng" algn="ctr">
                      <a:solidFill>
                        <a:srgbClr val="0086A8"/>
                      </a:solidFill>
                      <a:prstDash val="solid"/>
                      <a:round/>
                      <a:headEnd type="none" w="med" len="med"/>
                      <a:tailEnd type="none" w="med" len="med"/>
                    </a:lnB>
                    <a:noFill/>
                  </a:tcPr>
                </a:tc>
                <a:tc>
                  <a:txBody>
                    <a:bodyPr/>
                    <a:lstStyle/>
                    <a:p>
                      <a:pPr algn="ctr" fontAlgn="base">
                        <a:lnSpc>
                          <a:spcPts val="1050"/>
                        </a:lnSpc>
                      </a:pPr>
                      <a:r>
                        <a:rPr lang="nl-NL" sz="900" b="0" i="0" u="none" strike="noStrike">
                          <a:solidFill>
                            <a:srgbClr val="00577E"/>
                          </a:solidFill>
                          <a:effectLst/>
                          <a:latin typeface="Arial" panose="020B0604020202020204" pitchFamily="34" charset="0"/>
                        </a:rPr>
                        <a:t>23</a:t>
                      </a:r>
                      <a:endParaRPr lang="nl-NL" sz="1800" b="0" i="0">
                        <a:solidFill>
                          <a:srgbClr val="00577E"/>
                        </a:solidFill>
                        <a:effectLst/>
                      </a:endParaRPr>
                    </a:p>
                  </a:txBody>
                  <a:tcPr marL="80887" marR="80887" marT="40443" marB="40443" anchor="b">
                    <a:lnL w="10662" cap="flat" cmpd="sng" algn="ctr">
                      <a:solidFill>
                        <a:srgbClr val="0086A8"/>
                      </a:solidFill>
                      <a:prstDash val="solid"/>
                      <a:round/>
                      <a:headEnd type="none" w="med" len="med"/>
                      <a:tailEnd type="none" w="med" len="med"/>
                    </a:lnL>
                    <a:lnR w="10662" cap="flat" cmpd="sng" algn="ctr">
                      <a:solidFill>
                        <a:srgbClr val="0086A8"/>
                      </a:solidFill>
                      <a:prstDash val="solid"/>
                      <a:round/>
                      <a:headEnd type="none" w="med" len="med"/>
                      <a:tailEnd type="none" w="med" len="med"/>
                    </a:lnR>
                    <a:lnT w="10662" cap="flat" cmpd="sng" algn="ctr">
                      <a:solidFill>
                        <a:srgbClr val="0086A8"/>
                      </a:solidFill>
                      <a:prstDash val="solid"/>
                      <a:round/>
                      <a:headEnd type="none" w="med" len="med"/>
                      <a:tailEnd type="none" w="med" len="med"/>
                    </a:lnT>
                    <a:lnB w="10662" cap="flat" cmpd="sng" algn="ctr">
                      <a:solidFill>
                        <a:srgbClr val="0086A8"/>
                      </a:solidFill>
                      <a:prstDash val="solid"/>
                      <a:round/>
                      <a:headEnd type="none" w="med" len="med"/>
                      <a:tailEnd type="none" w="med" len="med"/>
                    </a:lnB>
                    <a:noFill/>
                  </a:tcPr>
                </a:tc>
                <a:tc>
                  <a:txBody>
                    <a:bodyPr/>
                    <a:lstStyle/>
                    <a:p>
                      <a:pPr algn="ctr" fontAlgn="base">
                        <a:lnSpc>
                          <a:spcPts val="1050"/>
                        </a:lnSpc>
                      </a:pPr>
                      <a:r>
                        <a:rPr lang="nl-NL" sz="900" b="0" i="0" u="none" strike="noStrike">
                          <a:solidFill>
                            <a:srgbClr val="00577E"/>
                          </a:solidFill>
                          <a:effectLst/>
                          <a:latin typeface="Arial" panose="020B0604020202020204" pitchFamily="34" charset="0"/>
                        </a:rPr>
                        <a:t>3%</a:t>
                      </a:r>
                      <a:endParaRPr lang="nl-NL" sz="1800" b="0" i="0">
                        <a:solidFill>
                          <a:srgbClr val="00577E"/>
                        </a:solidFill>
                        <a:effectLst/>
                      </a:endParaRPr>
                    </a:p>
                  </a:txBody>
                  <a:tcPr marL="80887" marR="80887" marT="40443" marB="40443" anchor="b">
                    <a:lnL w="10662" cap="flat" cmpd="sng" algn="ctr">
                      <a:solidFill>
                        <a:srgbClr val="0086A8"/>
                      </a:solidFill>
                      <a:prstDash val="solid"/>
                      <a:round/>
                      <a:headEnd type="none" w="med" len="med"/>
                      <a:tailEnd type="none" w="med" len="med"/>
                    </a:lnL>
                    <a:lnR w="10662" cap="flat" cmpd="sng" algn="ctr">
                      <a:solidFill>
                        <a:srgbClr val="0086A8"/>
                      </a:solidFill>
                      <a:prstDash val="solid"/>
                      <a:round/>
                      <a:headEnd type="none" w="med" len="med"/>
                      <a:tailEnd type="none" w="med" len="med"/>
                    </a:lnR>
                    <a:lnT w="10662" cap="flat" cmpd="sng" algn="ctr">
                      <a:solidFill>
                        <a:srgbClr val="0086A8"/>
                      </a:solidFill>
                      <a:prstDash val="solid"/>
                      <a:round/>
                      <a:headEnd type="none" w="med" len="med"/>
                      <a:tailEnd type="none" w="med" len="med"/>
                    </a:lnT>
                    <a:lnB w="10662" cap="flat" cmpd="sng" algn="ctr">
                      <a:solidFill>
                        <a:srgbClr val="0086A8"/>
                      </a:solidFill>
                      <a:prstDash val="solid"/>
                      <a:round/>
                      <a:headEnd type="none" w="med" len="med"/>
                      <a:tailEnd type="none" w="med" len="med"/>
                    </a:lnB>
                    <a:noFill/>
                  </a:tcPr>
                </a:tc>
                <a:extLst>
                  <a:ext uri="{0D108BD9-81ED-4DB2-BD59-A6C34878D82A}">
                    <a16:rowId xmlns:a16="http://schemas.microsoft.com/office/drawing/2014/main" val="236955721"/>
                  </a:ext>
                </a:extLst>
              </a:tr>
              <a:tr h="236819">
                <a:tc>
                  <a:txBody>
                    <a:bodyPr/>
                    <a:lstStyle/>
                    <a:p>
                      <a:pPr algn="ctr" fontAlgn="base">
                        <a:lnSpc>
                          <a:spcPts val="1050"/>
                        </a:lnSpc>
                      </a:pPr>
                      <a:r>
                        <a:rPr lang="nl-NL" sz="900" b="0" i="0" u="none" strike="noStrike">
                          <a:solidFill>
                            <a:srgbClr val="00577E"/>
                          </a:solidFill>
                          <a:effectLst/>
                          <a:latin typeface="Arial" panose="020B0604020202020204" pitchFamily="34" charset="0"/>
                        </a:rPr>
                        <a:t>A44</a:t>
                      </a:r>
                      <a:endParaRPr lang="nl-NL" sz="1800" b="0" i="0">
                        <a:solidFill>
                          <a:srgbClr val="00577E"/>
                        </a:solidFill>
                        <a:effectLst/>
                      </a:endParaRPr>
                    </a:p>
                  </a:txBody>
                  <a:tcPr marL="80887" marR="80887" marT="40443" marB="40443" anchor="b">
                    <a:lnL w="10662" cap="flat" cmpd="sng" algn="ctr">
                      <a:solidFill>
                        <a:srgbClr val="0086A8"/>
                      </a:solidFill>
                      <a:prstDash val="solid"/>
                      <a:round/>
                      <a:headEnd type="none" w="med" len="med"/>
                      <a:tailEnd type="none" w="med" len="med"/>
                    </a:lnL>
                    <a:lnR w="10662" cap="flat" cmpd="sng" algn="ctr">
                      <a:solidFill>
                        <a:srgbClr val="0086A8"/>
                      </a:solidFill>
                      <a:prstDash val="solid"/>
                      <a:round/>
                      <a:headEnd type="none" w="med" len="med"/>
                      <a:tailEnd type="none" w="med" len="med"/>
                    </a:lnR>
                    <a:lnT w="10662" cap="flat" cmpd="sng" algn="ctr">
                      <a:solidFill>
                        <a:srgbClr val="0086A8"/>
                      </a:solidFill>
                      <a:prstDash val="solid"/>
                      <a:round/>
                      <a:headEnd type="none" w="med" len="med"/>
                      <a:tailEnd type="none" w="med" len="med"/>
                    </a:lnT>
                    <a:lnB w="10662" cap="flat" cmpd="sng" algn="ctr">
                      <a:solidFill>
                        <a:srgbClr val="0086A8"/>
                      </a:solidFill>
                      <a:prstDash val="solid"/>
                      <a:round/>
                      <a:headEnd type="none" w="med" len="med"/>
                      <a:tailEnd type="none" w="med" len="med"/>
                    </a:lnB>
                    <a:noFill/>
                  </a:tcPr>
                </a:tc>
                <a:tc>
                  <a:txBody>
                    <a:bodyPr/>
                    <a:lstStyle/>
                    <a:p>
                      <a:pPr algn="ctr" fontAlgn="base">
                        <a:lnSpc>
                          <a:spcPts val="1050"/>
                        </a:lnSpc>
                      </a:pPr>
                      <a:r>
                        <a:rPr lang="nl-NL" sz="900" b="0" i="0" u="none" strike="noStrike">
                          <a:solidFill>
                            <a:srgbClr val="00577E"/>
                          </a:solidFill>
                          <a:effectLst/>
                          <a:latin typeface="Arial" panose="020B0604020202020204" pitchFamily="34" charset="0"/>
                        </a:rPr>
                        <a:t>13</a:t>
                      </a:r>
                      <a:endParaRPr lang="nl-NL" sz="1800" b="0" i="0">
                        <a:solidFill>
                          <a:srgbClr val="00577E"/>
                        </a:solidFill>
                        <a:effectLst/>
                      </a:endParaRPr>
                    </a:p>
                  </a:txBody>
                  <a:tcPr marL="80887" marR="80887" marT="40443" marB="40443" anchor="b">
                    <a:lnL w="10662" cap="flat" cmpd="sng" algn="ctr">
                      <a:solidFill>
                        <a:srgbClr val="0086A8"/>
                      </a:solidFill>
                      <a:prstDash val="solid"/>
                      <a:round/>
                      <a:headEnd type="none" w="med" len="med"/>
                      <a:tailEnd type="none" w="med" len="med"/>
                    </a:lnL>
                    <a:lnR w="10662" cap="flat" cmpd="sng" algn="ctr">
                      <a:solidFill>
                        <a:srgbClr val="0086A8"/>
                      </a:solidFill>
                      <a:prstDash val="solid"/>
                      <a:round/>
                      <a:headEnd type="none" w="med" len="med"/>
                      <a:tailEnd type="none" w="med" len="med"/>
                    </a:lnR>
                    <a:lnT w="10662" cap="flat" cmpd="sng" algn="ctr">
                      <a:solidFill>
                        <a:srgbClr val="0086A8"/>
                      </a:solidFill>
                      <a:prstDash val="solid"/>
                      <a:round/>
                      <a:headEnd type="none" w="med" len="med"/>
                      <a:tailEnd type="none" w="med" len="med"/>
                    </a:lnT>
                    <a:lnB w="10662" cap="flat" cmpd="sng" algn="ctr">
                      <a:solidFill>
                        <a:srgbClr val="0086A8"/>
                      </a:solidFill>
                      <a:prstDash val="solid"/>
                      <a:round/>
                      <a:headEnd type="none" w="med" len="med"/>
                      <a:tailEnd type="none" w="med" len="med"/>
                    </a:lnB>
                    <a:noFill/>
                  </a:tcPr>
                </a:tc>
                <a:tc>
                  <a:txBody>
                    <a:bodyPr/>
                    <a:lstStyle/>
                    <a:p>
                      <a:pPr algn="ctr" fontAlgn="base">
                        <a:lnSpc>
                          <a:spcPts val="1050"/>
                        </a:lnSpc>
                      </a:pPr>
                      <a:r>
                        <a:rPr lang="nl-NL" sz="900" b="0" i="0" u="none" strike="noStrike">
                          <a:solidFill>
                            <a:srgbClr val="00577E"/>
                          </a:solidFill>
                          <a:effectLst/>
                          <a:latin typeface="Arial" panose="020B0604020202020204" pitchFamily="34" charset="0"/>
                        </a:rPr>
                        <a:t>2%</a:t>
                      </a:r>
                      <a:endParaRPr lang="nl-NL" sz="1800" b="0" i="0">
                        <a:solidFill>
                          <a:srgbClr val="00577E"/>
                        </a:solidFill>
                        <a:effectLst/>
                      </a:endParaRPr>
                    </a:p>
                  </a:txBody>
                  <a:tcPr marL="80887" marR="80887" marT="40443" marB="40443" anchor="b">
                    <a:lnL w="10662" cap="flat" cmpd="sng" algn="ctr">
                      <a:solidFill>
                        <a:srgbClr val="0086A8"/>
                      </a:solidFill>
                      <a:prstDash val="solid"/>
                      <a:round/>
                      <a:headEnd type="none" w="med" len="med"/>
                      <a:tailEnd type="none" w="med" len="med"/>
                    </a:lnL>
                    <a:lnR w="10662" cap="flat" cmpd="sng" algn="ctr">
                      <a:solidFill>
                        <a:srgbClr val="0086A8"/>
                      </a:solidFill>
                      <a:prstDash val="solid"/>
                      <a:round/>
                      <a:headEnd type="none" w="med" len="med"/>
                      <a:tailEnd type="none" w="med" len="med"/>
                    </a:lnR>
                    <a:lnT w="10662" cap="flat" cmpd="sng" algn="ctr">
                      <a:solidFill>
                        <a:srgbClr val="0086A8"/>
                      </a:solidFill>
                      <a:prstDash val="solid"/>
                      <a:round/>
                      <a:headEnd type="none" w="med" len="med"/>
                      <a:tailEnd type="none" w="med" len="med"/>
                    </a:lnT>
                    <a:lnB w="10662" cap="flat" cmpd="sng" algn="ctr">
                      <a:solidFill>
                        <a:srgbClr val="0086A8"/>
                      </a:solidFill>
                      <a:prstDash val="solid"/>
                      <a:round/>
                      <a:headEnd type="none" w="med" len="med"/>
                      <a:tailEnd type="none" w="med" len="med"/>
                    </a:lnB>
                    <a:noFill/>
                  </a:tcPr>
                </a:tc>
                <a:extLst>
                  <a:ext uri="{0D108BD9-81ED-4DB2-BD59-A6C34878D82A}">
                    <a16:rowId xmlns:a16="http://schemas.microsoft.com/office/drawing/2014/main" val="4118644034"/>
                  </a:ext>
                </a:extLst>
              </a:tr>
              <a:tr h="236819">
                <a:tc>
                  <a:txBody>
                    <a:bodyPr/>
                    <a:lstStyle/>
                    <a:p>
                      <a:pPr algn="ctr" fontAlgn="base">
                        <a:lnSpc>
                          <a:spcPts val="1050"/>
                        </a:lnSpc>
                      </a:pPr>
                      <a:r>
                        <a:rPr lang="nl-NL" sz="900" b="0" i="0" u="none" strike="noStrike">
                          <a:solidFill>
                            <a:srgbClr val="00577E"/>
                          </a:solidFill>
                          <a:effectLst/>
                          <a:latin typeface="Arial" panose="020B0604020202020204" pitchFamily="34" charset="0"/>
                        </a:rPr>
                        <a:t>Circulatie</a:t>
                      </a:r>
                      <a:endParaRPr lang="nl-NL" sz="1800" b="0" i="0">
                        <a:solidFill>
                          <a:srgbClr val="00577E"/>
                        </a:solidFill>
                        <a:effectLst/>
                      </a:endParaRPr>
                    </a:p>
                  </a:txBody>
                  <a:tcPr marL="80887" marR="80887" marT="40443" marB="40443" anchor="b">
                    <a:lnL w="10662" cap="flat" cmpd="sng" algn="ctr">
                      <a:solidFill>
                        <a:srgbClr val="0086A8"/>
                      </a:solidFill>
                      <a:prstDash val="solid"/>
                      <a:round/>
                      <a:headEnd type="none" w="med" len="med"/>
                      <a:tailEnd type="none" w="med" len="med"/>
                    </a:lnL>
                    <a:lnR w="10662" cap="flat" cmpd="sng" algn="ctr">
                      <a:solidFill>
                        <a:srgbClr val="0086A8"/>
                      </a:solidFill>
                      <a:prstDash val="solid"/>
                      <a:round/>
                      <a:headEnd type="none" w="med" len="med"/>
                      <a:tailEnd type="none" w="med" len="med"/>
                    </a:lnR>
                    <a:lnT w="10662" cap="flat" cmpd="sng" algn="ctr">
                      <a:solidFill>
                        <a:srgbClr val="0086A8"/>
                      </a:solidFill>
                      <a:prstDash val="solid"/>
                      <a:round/>
                      <a:headEnd type="none" w="med" len="med"/>
                      <a:tailEnd type="none" w="med" len="med"/>
                    </a:lnT>
                    <a:lnB w="10662" cap="flat" cmpd="sng" algn="ctr">
                      <a:solidFill>
                        <a:srgbClr val="0086A8"/>
                      </a:solidFill>
                      <a:prstDash val="solid"/>
                      <a:round/>
                      <a:headEnd type="none" w="med" len="med"/>
                      <a:tailEnd type="none" w="med" len="med"/>
                    </a:lnB>
                    <a:noFill/>
                  </a:tcPr>
                </a:tc>
                <a:tc>
                  <a:txBody>
                    <a:bodyPr/>
                    <a:lstStyle/>
                    <a:p>
                      <a:pPr algn="ctr" fontAlgn="base">
                        <a:lnSpc>
                          <a:spcPts val="1050"/>
                        </a:lnSpc>
                      </a:pPr>
                      <a:r>
                        <a:rPr lang="nl-NL" sz="900" b="0" i="0" u="none" strike="noStrike">
                          <a:solidFill>
                            <a:srgbClr val="00577E"/>
                          </a:solidFill>
                          <a:effectLst/>
                          <a:latin typeface="Arial" panose="020B0604020202020204" pitchFamily="34" charset="0"/>
                        </a:rPr>
                        <a:t>11</a:t>
                      </a:r>
                      <a:endParaRPr lang="nl-NL" sz="1800" b="0" i="0">
                        <a:solidFill>
                          <a:srgbClr val="00577E"/>
                        </a:solidFill>
                        <a:effectLst/>
                      </a:endParaRPr>
                    </a:p>
                  </a:txBody>
                  <a:tcPr marL="80887" marR="80887" marT="40443" marB="40443" anchor="b">
                    <a:lnL w="10662" cap="flat" cmpd="sng" algn="ctr">
                      <a:solidFill>
                        <a:srgbClr val="0086A8"/>
                      </a:solidFill>
                      <a:prstDash val="solid"/>
                      <a:round/>
                      <a:headEnd type="none" w="med" len="med"/>
                      <a:tailEnd type="none" w="med" len="med"/>
                    </a:lnL>
                    <a:lnR w="10662" cap="flat" cmpd="sng" algn="ctr">
                      <a:solidFill>
                        <a:srgbClr val="0086A8"/>
                      </a:solidFill>
                      <a:prstDash val="solid"/>
                      <a:round/>
                      <a:headEnd type="none" w="med" len="med"/>
                      <a:tailEnd type="none" w="med" len="med"/>
                    </a:lnR>
                    <a:lnT w="10662" cap="flat" cmpd="sng" algn="ctr">
                      <a:solidFill>
                        <a:srgbClr val="0086A8"/>
                      </a:solidFill>
                      <a:prstDash val="solid"/>
                      <a:round/>
                      <a:headEnd type="none" w="med" len="med"/>
                      <a:tailEnd type="none" w="med" len="med"/>
                    </a:lnT>
                    <a:lnB w="10662" cap="flat" cmpd="sng" algn="ctr">
                      <a:solidFill>
                        <a:srgbClr val="0086A8"/>
                      </a:solidFill>
                      <a:prstDash val="solid"/>
                      <a:round/>
                      <a:headEnd type="none" w="med" len="med"/>
                      <a:tailEnd type="none" w="med" len="med"/>
                    </a:lnB>
                    <a:noFill/>
                  </a:tcPr>
                </a:tc>
                <a:tc>
                  <a:txBody>
                    <a:bodyPr/>
                    <a:lstStyle/>
                    <a:p>
                      <a:pPr algn="ctr" fontAlgn="base">
                        <a:lnSpc>
                          <a:spcPts val="1050"/>
                        </a:lnSpc>
                      </a:pPr>
                      <a:r>
                        <a:rPr lang="nl-NL" sz="900" b="0" i="0" u="none" strike="noStrike">
                          <a:solidFill>
                            <a:srgbClr val="00577E"/>
                          </a:solidFill>
                          <a:effectLst/>
                          <a:latin typeface="Arial" panose="020B0604020202020204" pitchFamily="34" charset="0"/>
                        </a:rPr>
                        <a:t>1%</a:t>
                      </a:r>
                      <a:endParaRPr lang="nl-NL" sz="1800" b="0" i="0">
                        <a:solidFill>
                          <a:srgbClr val="00577E"/>
                        </a:solidFill>
                        <a:effectLst/>
                      </a:endParaRPr>
                    </a:p>
                  </a:txBody>
                  <a:tcPr marL="80887" marR="80887" marT="40443" marB="40443" anchor="b">
                    <a:lnL w="10662" cap="flat" cmpd="sng" algn="ctr">
                      <a:solidFill>
                        <a:srgbClr val="0086A8"/>
                      </a:solidFill>
                      <a:prstDash val="solid"/>
                      <a:round/>
                      <a:headEnd type="none" w="med" len="med"/>
                      <a:tailEnd type="none" w="med" len="med"/>
                    </a:lnL>
                    <a:lnR w="10662" cap="flat" cmpd="sng" algn="ctr">
                      <a:solidFill>
                        <a:srgbClr val="0086A8"/>
                      </a:solidFill>
                      <a:prstDash val="solid"/>
                      <a:round/>
                      <a:headEnd type="none" w="med" len="med"/>
                      <a:tailEnd type="none" w="med" len="med"/>
                    </a:lnR>
                    <a:lnT w="10662" cap="flat" cmpd="sng" algn="ctr">
                      <a:solidFill>
                        <a:srgbClr val="0086A8"/>
                      </a:solidFill>
                      <a:prstDash val="solid"/>
                      <a:round/>
                      <a:headEnd type="none" w="med" len="med"/>
                      <a:tailEnd type="none" w="med" len="med"/>
                    </a:lnT>
                    <a:lnB w="10662" cap="flat" cmpd="sng" algn="ctr">
                      <a:solidFill>
                        <a:srgbClr val="0086A8"/>
                      </a:solidFill>
                      <a:prstDash val="solid"/>
                      <a:round/>
                      <a:headEnd type="none" w="med" len="med"/>
                      <a:tailEnd type="none" w="med" len="med"/>
                    </a:lnB>
                    <a:noFill/>
                  </a:tcPr>
                </a:tc>
                <a:extLst>
                  <a:ext uri="{0D108BD9-81ED-4DB2-BD59-A6C34878D82A}">
                    <a16:rowId xmlns:a16="http://schemas.microsoft.com/office/drawing/2014/main" val="3984517773"/>
                  </a:ext>
                </a:extLst>
              </a:tr>
              <a:tr h="236819">
                <a:tc>
                  <a:txBody>
                    <a:bodyPr/>
                    <a:lstStyle/>
                    <a:p>
                      <a:pPr algn="ctr" fontAlgn="base">
                        <a:lnSpc>
                          <a:spcPts val="1050"/>
                        </a:lnSpc>
                      </a:pPr>
                      <a:r>
                        <a:rPr lang="nl-NL" sz="900" b="0" i="0" u="none" strike="noStrike">
                          <a:solidFill>
                            <a:srgbClr val="00577E"/>
                          </a:solidFill>
                          <a:effectLst/>
                          <a:latin typeface="Arial" panose="020B0604020202020204" pitchFamily="34" charset="0"/>
                        </a:rPr>
                        <a:t>Lucht/Geluid</a:t>
                      </a:r>
                      <a:endParaRPr lang="nl-NL" sz="1800" b="0" i="0">
                        <a:solidFill>
                          <a:srgbClr val="00577E"/>
                        </a:solidFill>
                        <a:effectLst/>
                      </a:endParaRPr>
                    </a:p>
                  </a:txBody>
                  <a:tcPr marL="80887" marR="80887" marT="40443" marB="40443" anchor="b">
                    <a:lnL w="10662" cap="flat" cmpd="sng" algn="ctr">
                      <a:solidFill>
                        <a:srgbClr val="0086A8"/>
                      </a:solidFill>
                      <a:prstDash val="solid"/>
                      <a:round/>
                      <a:headEnd type="none" w="med" len="med"/>
                      <a:tailEnd type="none" w="med" len="med"/>
                    </a:lnL>
                    <a:lnR w="10662" cap="flat" cmpd="sng" algn="ctr">
                      <a:solidFill>
                        <a:srgbClr val="0086A8"/>
                      </a:solidFill>
                      <a:prstDash val="solid"/>
                      <a:round/>
                      <a:headEnd type="none" w="med" len="med"/>
                      <a:tailEnd type="none" w="med" len="med"/>
                    </a:lnR>
                    <a:lnT w="10662" cap="flat" cmpd="sng" algn="ctr">
                      <a:solidFill>
                        <a:srgbClr val="0086A8"/>
                      </a:solidFill>
                      <a:prstDash val="solid"/>
                      <a:round/>
                      <a:headEnd type="none" w="med" len="med"/>
                      <a:tailEnd type="none" w="med" len="med"/>
                    </a:lnT>
                    <a:lnB w="10662" cap="flat" cmpd="sng" algn="ctr">
                      <a:solidFill>
                        <a:srgbClr val="0086A8"/>
                      </a:solidFill>
                      <a:prstDash val="solid"/>
                      <a:round/>
                      <a:headEnd type="none" w="med" len="med"/>
                      <a:tailEnd type="none" w="med" len="med"/>
                    </a:lnB>
                    <a:noFill/>
                  </a:tcPr>
                </a:tc>
                <a:tc>
                  <a:txBody>
                    <a:bodyPr/>
                    <a:lstStyle/>
                    <a:p>
                      <a:pPr algn="ctr" fontAlgn="base">
                        <a:lnSpc>
                          <a:spcPts val="1050"/>
                        </a:lnSpc>
                      </a:pPr>
                      <a:r>
                        <a:rPr lang="nl-NL" sz="900" b="0" i="0" u="none" strike="noStrike">
                          <a:solidFill>
                            <a:srgbClr val="00577E"/>
                          </a:solidFill>
                          <a:effectLst/>
                          <a:latin typeface="Arial" panose="020B0604020202020204" pitchFamily="34" charset="0"/>
                        </a:rPr>
                        <a:t>5</a:t>
                      </a:r>
                      <a:endParaRPr lang="nl-NL" sz="1800" b="0" i="0">
                        <a:solidFill>
                          <a:srgbClr val="00577E"/>
                        </a:solidFill>
                        <a:effectLst/>
                      </a:endParaRPr>
                    </a:p>
                  </a:txBody>
                  <a:tcPr marL="80887" marR="80887" marT="40443" marB="40443" anchor="b">
                    <a:lnL w="10662" cap="flat" cmpd="sng" algn="ctr">
                      <a:solidFill>
                        <a:srgbClr val="0086A8"/>
                      </a:solidFill>
                      <a:prstDash val="solid"/>
                      <a:round/>
                      <a:headEnd type="none" w="med" len="med"/>
                      <a:tailEnd type="none" w="med" len="med"/>
                    </a:lnL>
                    <a:lnR w="10662" cap="flat" cmpd="sng" algn="ctr">
                      <a:solidFill>
                        <a:srgbClr val="0086A8"/>
                      </a:solidFill>
                      <a:prstDash val="solid"/>
                      <a:round/>
                      <a:headEnd type="none" w="med" len="med"/>
                      <a:tailEnd type="none" w="med" len="med"/>
                    </a:lnR>
                    <a:lnT w="10662" cap="flat" cmpd="sng" algn="ctr">
                      <a:solidFill>
                        <a:srgbClr val="0086A8"/>
                      </a:solidFill>
                      <a:prstDash val="solid"/>
                      <a:round/>
                      <a:headEnd type="none" w="med" len="med"/>
                      <a:tailEnd type="none" w="med" len="med"/>
                    </a:lnT>
                    <a:lnB w="10662" cap="flat" cmpd="sng" algn="ctr">
                      <a:solidFill>
                        <a:srgbClr val="0086A8"/>
                      </a:solidFill>
                      <a:prstDash val="solid"/>
                      <a:round/>
                      <a:headEnd type="none" w="med" len="med"/>
                      <a:tailEnd type="none" w="med" len="med"/>
                    </a:lnB>
                    <a:noFill/>
                  </a:tcPr>
                </a:tc>
                <a:tc>
                  <a:txBody>
                    <a:bodyPr/>
                    <a:lstStyle/>
                    <a:p>
                      <a:pPr algn="ctr" fontAlgn="base">
                        <a:lnSpc>
                          <a:spcPts val="1050"/>
                        </a:lnSpc>
                      </a:pPr>
                      <a:r>
                        <a:rPr lang="nl-NL" sz="900" b="0" i="0" u="none" strike="noStrike">
                          <a:solidFill>
                            <a:srgbClr val="00577E"/>
                          </a:solidFill>
                          <a:effectLst/>
                          <a:latin typeface="Arial" panose="020B0604020202020204" pitchFamily="34" charset="0"/>
                        </a:rPr>
                        <a:t>1%</a:t>
                      </a:r>
                      <a:endParaRPr lang="nl-NL" sz="1800" b="0" i="0">
                        <a:solidFill>
                          <a:srgbClr val="00577E"/>
                        </a:solidFill>
                        <a:effectLst/>
                      </a:endParaRPr>
                    </a:p>
                  </a:txBody>
                  <a:tcPr marL="80887" marR="80887" marT="40443" marB="40443" anchor="b">
                    <a:lnL w="10662" cap="flat" cmpd="sng" algn="ctr">
                      <a:solidFill>
                        <a:srgbClr val="0086A8"/>
                      </a:solidFill>
                      <a:prstDash val="solid"/>
                      <a:round/>
                      <a:headEnd type="none" w="med" len="med"/>
                      <a:tailEnd type="none" w="med" len="med"/>
                    </a:lnL>
                    <a:lnR w="10662" cap="flat" cmpd="sng" algn="ctr">
                      <a:solidFill>
                        <a:srgbClr val="0086A8"/>
                      </a:solidFill>
                      <a:prstDash val="solid"/>
                      <a:round/>
                      <a:headEnd type="none" w="med" len="med"/>
                      <a:tailEnd type="none" w="med" len="med"/>
                    </a:lnR>
                    <a:lnT w="10662" cap="flat" cmpd="sng" algn="ctr">
                      <a:solidFill>
                        <a:srgbClr val="0086A8"/>
                      </a:solidFill>
                      <a:prstDash val="solid"/>
                      <a:round/>
                      <a:headEnd type="none" w="med" len="med"/>
                      <a:tailEnd type="none" w="med" len="med"/>
                    </a:lnT>
                    <a:lnB w="10662" cap="flat" cmpd="sng" algn="ctr">
                      <a:solidFill>
                        <a:srgbClr val="0086A8"/>
                      </a:solidFill>
                      <a:prstDash val="solid"/>
                      <a:round/>
                      <a:headEnd type="none" w="med" len="med"/>
                      <a:tailEnd type="none" w="med" len="med"/>
                    </a:lnB>
                    <a:noFill/>
                  </a:tcPr>
                </a:tc>
                <a:extLst>
                  <a:ext uri="{0D108BD9-81ED-4DB2-BD59-A6C34878D82A}">
                    <a16:rowId xmlns:a16="http://schemas.microsoft.com/office/drawing/2014/main" val="1214161761"/>
                  </a:ext>
                </a:extLst>
              </a:tr>
              <a:tr h="236819">
                <a:tc>
                  <a:txBody>
                    <a:bodyPr/>
                    <a:lstStyle/>
                    <a:p>
                      <a:pPr algn="ctr" fontAlgn="base">
                        <a:lnSpc>
                          <a:spcPts val="1050"/>
                        </a:lnSpc>
                      </a:pPr>
                      <a:r>
                        <a:rPr lang="nl-NL" sz="900" b="1" i="0" u="none" strike="noStrike">
                          <a:solidFill>
                            <a:srgbClr val="00577E"/>
                          </a:solidFill>
                          <a:effectLst/>
                          <a:latin typeface="Arial" panose="020B0604020202020204" pitchFamily="34" charset="0"/>
                        </a:rPr>
                        <a:t>Totaal</a:t>
                      </a:r>
                      <a:endParaRPr lang="nl-NL" sz="1800" b="0" i="0">
                        <a:solidFill>
                          <a:srgbClr val="00577E"/>
                        </a:solidFill>
                        <a:effectLst/>
                      </a:endParaRPr>
                    </a:p>
                  </a:txBody>
                  <a:tcPr marL="80887" marR="80887" marT="40443" marB="40443" anchor="b">
                    <a:lnL w="10662" cap="flat" cmpd="sng" algn="ctr">
                      <a:solidFill>
                        <a:srgbClr val="0086A8"/>
                      </a:solidFill>
                      <a:prstDash val="solid"/>
                      <a:round/>
                      <a:headEnd type="none" w="med" len="med"/>
                      <a:tailEnd type="none" w="med" len="med"/>
                    </a:lnL>
                    <a:lnR w="10662" cap="flat" cmpd="sng" algn="ctr">
                      <a:solidFill>
                        <a:srgbClr val="0086A8"/>
                      </a:solidFill>
                      <a:prstDash val="solid"/>
                      <a:round/>
                      <a:headEnd type="none" w="med" len="med"/>
                      <a:tailEnd type="none" w="med" len="med"/>
                    </a:lnR>
                    <a:lnT w="10662" cap="flat" cmpd="sng" algn="ctr">
                      <a:solidFill>
                        <a:srgbClr val="0086A8"/>
                      </a:solidFill>
                      <a:prstDash val="solid"/>
                      <a:round/>
                      <a:headEnd type="none" w="med" len="med"/>
                      <a:tailEnd type="none" w="med" len="med"/>
                    </a:lnT>
                    <a:lnB w="10662" cap="flat" cmpd="sng" algn="ctr">
                      <a:solidFill>
                        <a:srgbClr val="0086A8"/>
                      </a:solidFill>
                      <a:prstDash val="solid"/>
                      <a:round/>
                      <a:headEnd type="none" w="med" len="med"/>
                      <a:tailEnd type="none" w="med" len="med"/>
                    </a:lnB>
                    <a:noFill/>
                  </a:tcPr>
                </a:tc>
                <a:tc>
                  <a:txBody>
                    <a:bodyPr/>
                    <a:lstStyle/>
                    <a:p>
                      <a:pPr algn="ctr" fontAlgn="base">
                        <a:lnSpc>
                          <a:spcPts val="1050"/>
                        </a:lnSpc>
                      </a:pPr>
                      <a:r>
                        <a:rPr lang="nl-NL" sz="900" b="1" i="0" u="none" strike="noStrike">
                          <a:solidFill>
                            <a:srgbClr val="00577E"/>
                          </a:solidFill>
                          <a:effectLst/>
                          <a:latin typeface="Arial" panose="020B0604020202020204" pitchFamily="34" charset="0"/>
                        </a:rPr>
                        <a:t>776</a:t>
                      </a:r>
                      <a:endParaRPr lang="nl-NL" sz="1800" b="0" i="0">
                        <a:solidFill>
                          <a:srgbClr val="00577E"/>
                        </a:solidFill>
                        <a:effectLst/>
                      </a:endParaRPr>
                    </a:p>
                  </a:txBody>
                  <a:tcPr marL="80887" marR="80887" marT="40443" marB="40443" anchor="b">
                    <a:lnL w="10662" cap="flat" cmpd="sng" algn="ctr">
                      <a:solidFill>
                        <a:srgbClr val="0086A8"/>
                      </a:solidFill>
                      <a:prstDash val="solid"/>
                      <a:round/>
                      <a:headEnd type="none" w="med" len="med"/>
                      <a:tailEnd type="none" w="med" len="med"/>
                    </a:lnL>
                    <a:lnR w="10662" cap="flat" cmpd="sng" algn="ctr">
                      <a:solidFill>
                        <a:srgbClr val="0086A8"/>
                      </a:solidFill>
                      <a:prstDash val="solid"/>
                      <a:round/>
                      <a:headEnd type="none" w="med" len="med"/>
                      <a:tailEnd type="none" w="med" len="med"/>
                    </a:lnR>
                    <a:lnT w="10662" cap="flat" cmpd="sng" algn="ctr">
                      <a:solidFill>
                        <a:srgbClr val="0086A8"/>
                      </a:solidFill>
                      <a:prstDash val="solid"/>
                      <a:round/>
                      <a:headEnd type="none" w="med" len="med"/>
                      <a:tailEnd type="none" w="med" len="med"/>
                    </a:lnT>
                    <a:lnB w="10662" cap="flat" cmpd="sng" algn="ctr">
                      <a:solidFill>
                        <a:srgbClr val="0086A8"/>
                      </a:solidFill>
                      <a:prstDash val="solid"/>
                      <a:round/>
                      <a:headEnd type="none" w="med" len="med"/>
                      <a:tailEnd type="none" w="med" len="med"/>
                    </a:lnB>
                    <a:noFill/>
                  </a:tcPr>
                </a:tc>
                <a:tc>
                  <a:txBody>
                    <a:bodyPr/>
                    <a:lstStyle/>
                    <a:p>
                      <a:pPr algn="ctr" fontAlgn="base">
                        <a:lnSpc>
                          <a:spcPts val="1050"/>
                        </a:lnSpc>
                      </a:pPr>
                      <a:r>
                        <a:rPr lang="nl-NL" sz="900" b="1" i="0" u="none" strike="noStrike">
                          <a:solidFill>
                            <a:srgbClr val="00577E"/>
                          </a:solidFill>
                          <a:effectLst/>
                          <a:latin typeface="Arial" panose="020B0604020202020204" pitchFamily="34" charset="0"/>
                        </a:rPr>
                        <a:t>100%</a:t>
                      </a:r>
                      <a:endParaRPr lang="nl-NL" sz="1800" b="0" i="0">
                        <a:solidFill>
                          <a:srgbClr val="00577E"/>
                        </a:solidFill>
                        <a:effectLst/>
                      </a:endParaRPr>
                    </a:p>
                  </a:txBody>
                  <a:tcPr marL="80887" marR="80887" marT="40443" marB="40443" anchor="b">
                    <a:lnL w="10662" cap="flat" cmpd="sng" algn="ctr">
                      <a:solidFill>
                        <a:srgbClr val="0086A8"/>
                      </a:solidFill>
                      <a:prstDash val="solid"/>
                      <a:round/>
                      <a:headEnd type="none" w="med" len="med"/>
                      <a:tailEnd type="none" w="med" len="med"/>
                    </a:lnL>
                    <a:lnR w="10662" cap="flat" cmpd="sng" algn="ctr">
                      <a:solidFill>
                        <a:srgbClr val="0086A8"/>
                      </a:solidFill>
                      <a:prstDash val="solid"/>
                      <a:round/>
                      <a:headEnd type="none" w="med" len="med"/>
                      <a:tailEnd type="none" w="med" len="med"/>
                    </a:lnR>
                    <a:lnT w="10662" cap="flat" cmpd="sng" algn="ctr">
                      <a:solidFill>
                        <a:srgbClr val="0086A8"/>
                      </a:solidFill>
                      <a:prstDash val="solid"/>
                      <a:round/>
                      <a:headEnd type="none" w="med" len="med"/>
                      <a:tailEnd type="none" w="med" len="med"/>
                    </a:lnT>
                    <a:lnB w="10662" cap="flat" cmpd="sng" algn="ctr">
                      <a:solidFill>
                        <a:srgbClr val="0086A8"/>
                      </a:solidFill>
                      <a:prstDash val="solid"/>
                      <a:round/>
                      <a:headEnd type="none" w="med" len="med"/>
                      <a:tailEnd type="none" w="med" len="med"/>
                    </a:lnB>
                    <a:noFill/>
                  </a:tcPr>
                </a:tc>
                <a:extLst>
                  <a:ext uri="{0D108BD9-81ED-4DB2-BD59-A6C34878D82A}">
                    <a16:rowId xmlns:a16="http://schemas.microsoft.com/office/drawing/2014/main" val="728403668"/>
                  </a:ext>
                </a:extLst>
              </a:tr>
            </a:tbl>
          </a:graphicData>
        </a:graphic>
      </p:graphicFrame>
    </p:spTree>
    <p:extLst>
      <p:ext uri="{BB962C8B-B14F-4D97-AF65-F5344CB8AC3E}">
        <p14:creationId xmlns:p14="http://schemas.microsoft.com/office/powerpoint/2010/main" val="4232994232"/>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35159DB4-E274-B1FD-5A7A-42F5D4CEA383}"/>
              </a:ext>
            </a:extLst>
          </p:cNvPr>
          <p:cNvSpPr>
            <a:spLocks noGrp="1"/>
          </p:cNvSpPr>
          <p:nvPr>
            <p:ph type="title"/>
          </p:nvPr>
        </p:nvSpPr>
        <p:spPr/>
        <p:txBody>
          <a:bodyPr>
            <a:normAutofit fontScale="90000"/>
          </a:bodyPr>
          <a:lstStyle/>
          <a:p>
            <a:endParaRPr lang="nl-NL"/>
          </a:p>
        </p:txBody>
      </p:sp>
      <p:sp>
        <p:nvSpPr>
          <p:cNvPr id="6" name="Tijdelijke aanduiding voor inhoud 5">
            <a:extLst>
              <a:ext uri="{FF2B5EF4-FFF2-40B4-BE49-F238E27FC236}">
                <a16:creationId xmlns:a16="http://schemas.microsoft.com/office/drawing/2014/main" id="{CDC90382-B3F6-C2C6-E5C3-9C692C6E851B}"/>
              </a:ext>
            </a:extLst>
          </p:cNvPr>
          <p:cNvSpPr>
            <a:spLocks noGrp="1"/>
          </p:cNvSpPr>
          <p:nvPr>
            <p:ph idx="1"/>
          </p:nvPr>
        </p:nvSpPr>
        <p:spPr/>
        <p:txBody>
          <a:bodyPr/>
          <a:lstStyle/>
          <a:p>
            <a:pPr marL="0" indent="0">
              <a:buNone/>
            </a:pPr>
            <a:r>
              <a:rPr lang="nl-NL" dirty="0"/>
              <a:t>De gemeente Oegstgeest moet op het gebied van verkeer in de toekomst bereikbaar, verkeersveilig en leefbaar blijven. Daarom actualiseert de gemeente het mobiliteitsbeleid door het opstellen van het Programma Mobiliteit en Bereikbaarheid. Dit doen we samen met inwoners, bedrijven en organisaties.</a:t>
            </a:r>
          </a:p>
          <a:p>
            <a:endParaRPr lang="nl-NL" dirty="0"/>
          </a:p>
          <a:p>
            <a:pPr marL="0" indent="0">
              <a:buNone/>
            </a:pPr>
            <a:r>
              <a:rPr lang="nl-NL" dirty="0"/>
              <a:t>Aan bewoner, ondernemer of reiziger het gebied is gevraagd mee te denken. Dit was mogelijk van 5 december 2024 tot en met zondag 12 januari 2025.</a:t>
            </a:r>
          </a:p>
          <a:p>
            <a:pPr marL="0" indent="0">
              <a:buNone/>
            </a:pPr>
            <a:endParaRPr lang="nl-NL" dirty="0"/>
          </a:p>
          <a:p>
            <a:pPr marL="0" indent="0">
              <a:buNone/>
            </a:pPr>
            <a:r>
              <a:rPr lang="nl-NL" dirty="0"/>
              <a:t>De resultaten van de enquête vind je in dit rapport.</a:t>
            </a:r>
          </a:p>
        </p:txBody>
      </p:sp>
      <p:pic>
        <p:nvPicPr>
          <p:cNvPr id="7" name="Picture 6" descr="Gemeentes | Circulaire Openbare Ruimte Congres">
            <a:extLst>
              <a:ext uri="{FF2B5EF4-FFF2-40B4-BE49-F238E27FC236}">
                <a16:creationId xmlns:a16="http://schemas.microsoft.com/office/drawing/2014/main" id="{964D8007-65CD-94E8-D897-81323C5E6C9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5330" b="13824"/>
          <a:stretch/>
        </p:blipFill>
        <p:spPr bwMode="auto">
          <a:xfrm>
            <a:off x="5513961" y="4671412"/>
            <a:ext cx="1419766" cy="419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8149760"/>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D6B1C-92EE-DB2E-A99A-B81F0004EEEF}"/>
              </a:ext>
            </a:extLst>
          </p:cNvPr>
          <p:cNvSpPr>
            <a:spLocks noGrp="1"/>
          </p:cNvSpPr>
          <p:nvPr>
            <p:ph type="title"/>
          </p:nvPr>
        </p:nvSpPr>
        <p:spPr/>
        <p:txBody>
          <a:bodyPr>
            <a:normAutofit fontScale="90000"/>
          </a:bodyPr>
          <a:lstStyle/>
          <a:p>
            <a:r>
              <a:rPr lang="en-US" err="1"/>
              <a:t>Respondenten</a:t>
            </a:r>
          </a:p>
        </p:txBody>
      </p:sp>
      <p:sp>
        <p:nvSpPr>
          <p:cNvPr id="3" name="Content Placeholder 2">
            <a:extLst>
              <a:ext uri="{FF2B5EF4-FFF2-40B4-BE49-F238E27FC236}">
                <a16:creationId xmlns:a16="http://schemas.microsoft.com/office/drawing/2014/main" id="{ADE1EB73-DA75-C8EF-7706-C6FE83629BDF}"/>
              </a:ext>
            </a:extLst>
          </p:cNvPr>
          <p:cNvSpPr>
            <a:spLocks noGrp="1"/>
          </p:cNvSpPr>
          <p:nvPr>
            <p:ph idx="1"/>
          </p:nvPr>
        </p:nvSpPr>
        <p:spPr/>
        <p:txBody>
          <a:bodyPr vert="horz" lIns="0" tIns="0" rIns="0" bIns="0" rtlCol="0" anchor="t">
            <a:normAutofit/>
          </a:bodyPr>
          <a:lstStyle/>
          <a:p>
            <a:r>
              <a:rPr lang="en-US">
                <a:latin typeface="Arial"/>
                <a:cs typeface="Arial"/>
              </a:rPr>
              <a:t>382 </a:t>
            </a:r>
            <a:r>
              <a:rPr lang="en-US" err="1">
                <a:latin typeface="Arial"/>
                <a:cs typeface="Arial"/>
              </a:rPr>
              <a:t>respondenten</a:t>
            </a:r>
            <a:endParaRPr lang="en-US">
              <a:latin typeface="Arial"/>
              <a:cs typeface="Arial"/>
            </a:endParaRPr>
          </a:p>
          <a:p>
            <a:pPr marL="0" indent="0">
              <a:buNone/>
            </a:pPr>
            <a:endParaRPr lang="en-US"/>
          </a:p>
        </p:txBody>
      </p:sp>
      <p:sp>
        <p:nvSpPr>
          <p:cNvPr id="4" name="Slide Number Placeholder 3">
            <a:extLst>
              <a:ext uri="{FF2B5EF4-FFF2-40B4-BE49-F238E27FC236}">
                <a16:creationId xmlns:a16="http://schemas.microsoft.com/office/drawing/2014/main" id="{B53E0F76-68EF-8993-ACE9-615C5CE73A94}"/>
              </a:ext>
            </a:extLst>
          </p:cNvPr>
          <p:cNvSpPr>
            <a:spLocks noGrp="1"/>
          </p:cNvSpPr>
          <p:nvPr>
            <p:ph type="sldNum" sz="quarter" idx="12"/>
          </p:nvPr>
        </p:nvSpPr>
        <p:spPr/>
        <p:txBody>
          <a:bodyPr/>
          <a:lstStyle/>
          <a:p>
            <a:fld id="{C31F7836-E4B3-4985-A8BA-D04AF4A8C90B}" type="slidenum">
              <a:rPr lang="nl-NL" smtClean="0"/>
              <a:pPr/>
              <a:t>3</a:t>
            </a:fld>
            <a:endParaRPr lang="nl-NL"/>
          </a:p>
        </p:txBody>
      </p:sp>
      <p:graphicFrame>
        <p:nvGraphicFramePr>
          <p:cNvPr id="7" name="Chart 6">
            <a:extLst>
              <a:ext uri="{FF2B5EF4-FFF2-40B4-BE49-F238E27FC236}">
                <a16:creationId xmlns:a16="http://schemas.microsoft.com/office/drawing/2014/main" id="{9A8B5561-0DB7-78D4-5428-314EF5B7A069}"/>
              </a:ext>
            </a:extLst>
          </p:cNvPr>
          <p:cNvGraphicFramePr>
            <a:graphicFrameLocks/>
          </p:cNvGraphicFramePr>
          <p:nvPr>
            <p:extLst>
              <p:ext uri="{D42A27DB-BD31-4B8C-83A1-F6EECF244321}">
                <p14:modId xmlns:p14="http://schemas.microsoft.com/office/powerpoint/2010/main" val="2292135654"/>
              </p:ext>
            </p:extLst>
          </p:nvPr>
        </p:nvGraphicFramePr>
        <p:xfrm>
          <a:off x="97441" y="1267964"/>
          <a:ext cx="4474559" cy="260757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Table 14">
            <a:extLst>
              <a:ext uri="{FF2B5EF4-FFF2-40B4-BE49-F238E27FC236}">
                <a16:creationId xmlns:a16="http://schemas.microsoft.com/office/drawing/2014/main" id="{4D32664F-E20C-F446-99F4-72FDC7CB4DE7}"/>
              </a:ext>
            </a:extLst>
          </p:cNvPr>
          <p:cNvGraphicFramePr>
            <a:graphicFrameLocks noGrp="1"/>
          </p:cNvGraphicFramePr>
          <p:nvPr>
            <p:extLst>
              <p:ext uri="{D42A27DB-BD31-4B8C-83A1-F6EECF244321}">
                <p14:modId xmlns:p14="http://schemas.microsoft.com/office/powerpoint/2010/main" val="1715925514"/>
              </p:ext>
            </p:extLst>
          </p:nvPr>
        </p:nvGraphicFramePr>
        <p:xfrm>
          <a:off x="5381469" y="1185836"/>
          <a:ext cx="2555826" cy="2805314"/>
        </p:xfrm>
        <a:graphic>
          <a:graphicData uri="http://schemas.openxmlformats.org/drawingml/2006/table">
            <a:tbl>
              <a:tblPr firstRow="1" bandRow="1"/>
              <a:tblGrid>
                <a:gridCol w="851942">
                  <a:extLst>
                    <a:ext uri="{9D8B030D-6E8A-4147-A177-3AD203B41FA5}">
                      <a16:colId xmlns:a16="http://schemas.microsoft.com/office/drawing/2014/main" val="4203295898"/>
                    </a:ext>
                  </a:extLst>
                </a:gridCol>
                <a:gridCol w="851942">
                  <a:extLst>
                    <a:ext uri="{9D8B030D-6E8A-4147-A177-3AD203B41FA5}">
                      <a16:colId xmlns:a16="http://schemas.microsoft.com/office/drawing/2014/main" val="3113354580"/>
                    </a:ext>
                  </a:extLst>
                </a:gridCol>
                <a:gridCol w="851942">
                  <a:extLst>
                    <a:ext uri="{9D8B030D-6E8A-4147-A177-3AD203B41FA5}">
                      <a16:colId xmlns:a16="http://schemas.microsoft.com/office/drawing/2014/main" val="2552714945"/>
                    </a:ext>
                  </a:extLst>
                </a:gridCol>
              </a:tblGrid>
              <a:tr h="198504">
                <a:tc>
                  <a:txBody>
                    <a:bodyPr/>
                    <a:lstStyle/>
                    <a:p>
                      <a:pPr algn="ctr" fontAlgn="base">
                        <a:lnSpc>
                          <a:spcPts val="1050"/>
                        </a:lnSpc>
                      </a:pPr>
                      <a:r>
                        <a:rPr lang="nl-NL" sz="900" b="1" i="0" u="none" strike="noStrike">
                          <a:solidFill>
                            <a:srgbClr val="FFFFFF"/>
                          </a:solidFill>
                          <a:effectLst/>
                          <a:latin typeface="Arial" panose="020B0604020202020204" pitchFamily="34" charset="0"/>
                        </a:rPr>
                        <a:t>Leeftijd</a:t>
                      </a:r>
                      <a:endParaRPr lang="nl-NL" sz="1800" b="0" i="0">
                        <a:solidFill>
                          <a:srgbClr val="00577E"/>
                        </a:solidFill>
                        <a:effectLst/>
                      </a:endParaRPr>
                    </a:p>
                  </a:txBody>
                  <a:tcPr marL="80887" marR="80887" marT="40443" marB="40443" anchor="b">
                    <a:lnL w="10662" cap="flat" cmpd="sng" algn="ctr">
                      <a:solidFill>
                        <a:srgbClr val="0086A8"/>
                      </a:solidFill>
                      <a:prstDash val="solid"/>
                      <a:round/>
                      <a:headEnd type="none" w="med" len="med"/>
                      <a:tailEnd type="none" w="med" len="med"/>
                    </a:lnL>
                    <a:lnR w="10662" cap="flat" cmpd="sng" algn="ctr">
                      <a:solidFill>
                        <a:srgbClr val="0086A8"/>
                      </a:solidFill>
                      <a:prstDash val="solid"/>
                      <a:round/>
                      <a:headEnd type="none" w="med" len="med"/>
                      <a:tailEnd type="none" w="med" len="med"/>
                    </a:lnR>
                    <a:lnT w="10662" cap="flat" cmpd="sng" algn="ctr">
                      <a:solidFill>
                        <a:srgbClr val="0086A8"/>
                      </a:solidFill>
                      <a:prstDash val="solid"/>
                      <a:round/>
                      <a:headEnd type="none" w="med" len="med"/>
                      <a:tailEnd type="none" w="med" len="med"/>
                    </a:lnT>
                    <a:lnB w="10662" cap="flat" cmpd="sng" algn="ctr">
                      <a:solidFill>
                        <a:srgbClr val="0086A8"/>
                      </a:solidFill>
                      <a:prstDash val="solid"/>
                      <a:round/>
                      <a:headEnd type="none" w="med" len="med"/>
                      <a:tailEnd type="none" w="med" len="med"/>
                    </a:lnB>
                    <a:solidFill>
                      <a:srgbClr val="0086A8"/>
                    </a:solidFill>
                  </a:tcPr>
                </a:tc>
                <a:tc>
                  <a:txBody>
                    <a:bodyPr/>
                    <a:lstStyle/>
                    <a:p>
                      <a:pPr algn="ctr" fontAlgn="base">
                        <a:lnSpc>
                          <a:spcPts val="1050"/>
                        </a:lnSpc>
                      </a:pPr>
                      <a:r>
                        <a:rPr lang="nl-NL" sz="900" b="1" i="0" u="none" strike="noStrike">
                          <a:solidFill>
                            <a:srgbClr val="FFFFFF"/>
                          </a:solidFill>
                          <a:effectLst/>
                          <a:latin typeface="Arial" panose="020B0604020202020204" pitchFamily="34" charset="0"/>
                        </a:rPr>
                        <a:t>Aantal</a:t>
                      </a:r>
                      <a:endParaRPr lang="nl-NL" sz="1800" b="0" i="0">
                        <a:solidFill>
                          <a:srgbClr val="00577E"/>
                        </a:solidFill>
                        <a:effectLst/>
                      </a:endParaRPr>
                    </a:p>
                  </a:txBody>
                  <a:tcPr marL="80887" marR="80887" marT="40443" marB="40443" anchor="b">
                    <a:lnL w="10662" cap="flat" cmpd="sng" algn="ctr">
                      <a:solidFill>
                        <a:srgbClr val="0086A8"/>
                      </a:solidFill>
                      <a:prstDash val="solid"/>
                      <a:round/>
                      <a:headEnd type="none" w="med" len="med"/>
                      <a:tailEnd type="none" w="med" len="med"/>
                    </a:lnL>
                    <a:lnR w="10662" cap="flat" cmpd="sng" algn="ctr">
                      <a:solidFill>
                        <a:srgbClr val="0086A8"/>
                      </a:solidFill>
                      <a:prstDash val="solid"/>
                      <a:round/>
                      <a:headEnd type="none" w="med" len="med"/>
                      <a:tailEnd type="none" w="med" len="med"/>
                    </a:lnR>
                    <a:lnT w="10662" cap="flat" cmpd="sng" algn="ctr">
                      <a:solidFill>
                        <a:srgbClr val="0086A8"/>
                      </a:solidFill>
                      <a:prstDash val="solid"/>
                      <a:round/>
                      <a:headEnd type="none" w="med" len="med"/>
                      <a:tailEnd type="none" w="med" len="med"/>
                    </a:lnT>
                    <a:lnB w="10662" cap="flat" cmpd="sng" algn="ctr">
                      <a:solidFill>
                        <a:srgbClr val="0086A8"/>
                      </a:solidFill>
                      <a:prstDash val="solid"/>
                      <a:round/>
                      <a:headEnd type="none" w="med" len="med"/>
                      <a:tailEnd type="none" w="med" len="med"/>
                    </a:lnB>
                    <a:solidFill>
                      <a:srgbClr val="0086A8"/>
                    </a:solidFill>
                  </a:tcPr>
                </a:tc>
                <a:tc>
                  <a:txBody>
                    <a:bodyPr/>
                    <a:lstStyle/>
                    <a:p>
                      <a:pPr algn="ctr" fontAlgn="base">
                        <a:lnSpc>
                          <a:spcPts val="1050"/>
                        </a:lnSpc>
                      </a:pPr>
                      <a:r>
                        <a:rPr lang="nl-NL" sz="900" b="1" i="0" u="none" strike="noStrike">
                          <a:solidFill>
                            <a:srgbClr val="FFFFFF"/>
                          </a:solidFill>
                          <a:effectLst/>
                          <a:latin typeface="Arial" panose="020B0604020202020204" pitchFamily="34" charset="0"/>
                        </a:rPr>
                        <a:t>%</a:t>
                      </a:r>
                      <a:endParaRPr lang="nl-NL" sz="1800" b="0" i="0">
                        <a:solidFill>
                          <a:srgbClr val="00577E"/>
                        </a:solidFill>
                        <a:effectLst/>
                      </a:endParaRPr>
                    </a:p>
                  </a:txBody>
                  <a:tcPr marL="80887" marR="80887" marT="40443" marB="40443" anchor="b">
                    <a:lnL w="10662" cap="flat" cmpd="sng" algn="ctr">
                      <a:solidFill>
                        <a:srgbClr val="0086A8"/>
                      </a:solidFill>
                      <a:prstDash val="solid"/>
                      <a:round/>
                      <a:headEnd type="none" w="med" len="med"/>
                      <a:tailEnd type="none" w="med" len="med"/>
                    </a:lnL>
                    <a:lnR w="10662" cap="flat" cmpd="sng" algn="ctr">
                      <a:solidFill>
                        <a:srgbClr val="0086A8"/>
                      </a:solidFill>
                      <a:prstDash val="solid"/>
                      <a:round/>
                      <a:headEnd type="none" w="med" len="med"/>
                      <a:tailEnd type="none" w="med" len="med"/>
                    </a:lnR>
                    <a:lnT w="10662" cap="flat" cmpd="sng" algn="ctr">
                      <a:solidFill>
                        <a:srgbClr val="0086A8"/>
                      </a:solidFill>
                      <a:prstDash val="solid"/>
                      <a:round/>
                      <a:headEnd type="none" w="med" len="med"/>
                      <a:tailEnd type="none" w="med" len="med"/>
                    </a:lnT>
                    <a:lnB w="10662" cap="flat" cmpd="sng" algn="ctr">
                      <a:solidFill>
                        <a:srgbClr val="0086A8"/>
                      </a:solidFill>
                      <a:prstDash val="solid"/>
                      <a:round/>
                      <a:headEnd type="none" w="med" len="med"/>
                      <a:tailEnd type="none" w="med" len="med"/>
                    </a:lnB>
                    <a:solidFill>
                      <a:srgbClr val="0086A8"/>
                    </a:solidFill>
                  </a:tcPr>
                </a:tc>
                <a:extLst>
                  <a:ext uri="{0D108BD9-81ED-4DB2-BD59-A6C34878D82A}">
                    <a16:rowId xmlns:a16="http://schemas.microsoft.com/office/drawing/2014/main" val="499512370"/>
                  </a:ext>
                </a:extLst>
              </a:tr>
              <a:tr h="198504">
                <a:tc>
                  <a:txBody>
                    <a:bodyPr/>
                    <a:lstStyle/>
                    <a:p>
                      <a:pPr algn="r" fontAlgn="t"/>
                      <a:r>
                        <a:rPr lang="nl-NL" sz="900" b="0" u="none" strike="noStrike">
                          <a:solidFill>
                            <a:schemeClr val="tx1"/>
                          </a:solidFill>
                          <a:effectLst/>
                        </a:rPr>
                        <a:t>0 - 9 jaar</a:t>
                      </a:r>
                      <a:endParaRPr lang="nl-NL" sz="900" b="0" i="0" u="none" strike="noStrike">
                        <a:solidFill>
                          <a:schemeClr val="tx1"/>
                        </a:solidFill>
                        <a:effectLst/>
                        <a:latin typeface="Arial" panose="020B0604020202020204" pitchFamily="34" charset="0"/>
                      </a:endParaRPr>
                    </a:p>
                  </a:txBody>
                  <a:tcPr marL="6350" marR="6350" marT="6350">
                    <a:lnL w="10662" cap="flat" cmpd="sng" algn="ctr">
                      <a:solidFill>
                        <a:srgbClr val="0086A8"/>
                      </a:solidFill>
                      <a:prstDash val="solid"/>
                      <a:round/>
                      <a:headEnd type="none" w="med" len="med"/>
                      <a:tailEnd type="none" w="med" len="med"/>
                    </a:lnL>
                    <a:lnR w="10662" cap="flat" cmpd="sng" algn="ctr">
                      <a:solidFill>
                        <a:srgbClr val="0086A8"/>
                      </a:solidFill>
                      <a:prstDash val="solid"/>
                      <a:round/>
                      <a:headEnd type="none" w="med" len="med"/>
                      <a:tailEnd type="none" w="med" len="med"/>
                    </a:lnR>
                    <a:lnT w="10662" cap="flat" cmpd="sng" algn="ctr">
                      <a:solidFill>
                        <a:srgbClr val="0086A8"/>
                      </a:solidFill>
                      <a:prstDash val="solid"/>
                      <a:round/>
                      <a:headEnd type="none" w="med" len="med"/>
                      <a:tailEnd type="none" w="med" len="med"/>
                    </a:lnT>
                    <a:lnB w="10662" cap="flat" cmpd="sng" algn="ctr">
                      <a:solidFill>
                        <a:srgbClr val="0086A8"/>
                      </a:solidFill>
                      <a:prstDash val="solid"/>
                      <a:round/>
                      <a:headEnd type="none" w="med" len="med"/>
                      <a:tailEnd type="none" w="med" len="med"/>
                    </a:lnB>
                    <a:noFill/>
                  </a:tcPr>
                </a:tc>
                <a:tc>
                  <a:txBody>
                    <a:bodyPr/>
                    <a:lstStyle/>
                    <a:p>
                      <a:pPr algn="r" fontAlgn="t"/>
                      <a:r>
                        <a:rPr lang="nl-NL" sz="900" b="0" u="none" strike="noStrike">
                          <a:solidFill>
                            <a:schemeClr val="tx1"/>
                          </a:solidFill>
                          <a:effectLst/>
                        </a:rPr>
                        <a:t>0</a:t>
                      </a:r>
                      <a:endParaRPr lang="nl-NL" sz="900" b="0" i="0" u="none" strike="noStrike">
                        <a:solidFill>
                          <a:schemeClr val="tx1"/>
                        </a:solidFill>
                        <a:effectLst/>
                        <a:latin typeface="Arial" panose="020B0604020202020204" pitchFamily="34" charset="0"/>
                      </a:endParaRPr>
                    </a:p>
                  </a:txBody>
                  <a:tcPr marL="6350" marR="6350" marT="6350">
                    <a:lnL w="10662" cap="flat" cmpd="sng" algn="ctr">
                      <a:solidFill>
                        <a:srgbClr val="0086A8"/>
                      </a:solidFill>
                      <a:prstDash val="solid"/>
                      <a:round/>
                      <a:headEnd type="none" w="med" len="med"/>
                      <a:tailEnd type="none" w="med" len="med"/>
                    </a:lnL>
                    <a:lnR w="10662" cap="flat" cmpd="sng" algn="ctr">
                      <a:solidFill>
                        <a:srgbClr val="0086A8"/>
                      </a:solidFill>
                      <a:prstDash val="solid"/>
                      <a:round/>
                      <a:headEnd type="none" w="med" len="med"/>
                      <a:tailEnd type="none" w="med" len="med"/>
                    </a:lnR>
                    <a:lnT w="10662" cap="flat" cmpd="sng" algn="ctr">
                      <a:solidFill>
                        <a:srgbClr val="0086A8"/>
                      </a:solidFill>
                      <a:prstDash val="solid"/>
                      <a:round/>
                      <a:headEnd type="none" w="med" len="med"/>
                      <a:tailEnd type="none" w="med" len="med"/>
                    </a:lnT>
                    <a:lnB w="10662" cap="flat" cmpd="sng" algn="ctr">
                      <a:solidFill>
                        <a:srgbClr val="0086A8"/>
                      </a:solidFill>
                      <a:prstDash val="solid"/>
                      <a:round/>
                      <a:headEnd type="none" w="med" len="med"/>
                      <a:tailEnd type="none" w="med" len="med"/>
                    </a:lnB>
                    <a:noFill/>
                  </a:tcPr>
                </a:tc>
                <a:tc>
                  <a:txBody>
                    <a:bodyPr/>
                    <a:lstStyle/>
                    <a:p>
                      <a:pPr algn="r" fontAlgn="t"/>
                      <a:r>
                        <a:rPr lang="nl-NL" sz="900" b="0" u="none" strike="noStrike">
                          <a:solidFill>
                            <a:schemeClr val="tx1"/>
                          </a:solidFill>
                          <a:effectLst/>
                        </a:rPr>
                        <a:t>0%</a:t>
                      </a:r>
                      <a:endParaRPr lang="nl-NL" sz="900" b="0" i="0" u="none" strike="noStrike">
                        <a:solidFill>
                          <a:schemeClr val="tx1"/>
                        </a:solidFill>
                        <a:effectLst/>
                        <a:latin typeface="Arial" panose="020B0604020202020204" pitchFamily="34" charset="0"/>
                      </a:endParaRPr>
                    </a:p>
                  </a:txBody>
                  <a:tcPr marL="6350" marR="6350" marT="6350">
                    <a:lnL w="10662" cap="flat" cmpd="sng" algn="ctr">
                      <a:solidFill>
                        <a:srgbClr val="0086A8"/>
                      </a:solidFill>
                      <a:prstDash val="solid"/>
                      <a:round/>
                      <a:headEnd type="none" w="med" len="med"/>
                      <a:tailEnd type="none" w="med" len="med"/>
                    </a:lnL>
                    <a:lnR w="10662" cap="flat" cmpd="sng" algn="ctr">
                      <a:solidFill>
                        <a:srgbClr val="0086A8"/>
                      </a:solidFill>
                      <a:prstDash val="solid"/>
                      <a:round/>
                      <a:headEnd type="none" w="med" len="med"/>
                      <a:tailEnd type="none" w="med" len="med"/>
                    </a:lnR>
                    <a:lnT w="10662" cap="flat" cmpd="sng" algn="ctr">
                      <a:solidFill>
                        <a:srgbClr val="0086A8"/>
                      </a:solidFill>
                      <a:prstDash val="solid"/>
                      <a:round/>
                      <a:headEnd type="none" w="med" len="med"/>
                      <a:tailEnd type="none" w="med" len="med"/>
                    </a:lnT>
                    <a:lnB w="10662" cap="flat" cmpd="sng" algn="ctr">
                      <a:solidFill>
                        <a:srgbClr val="0086A8"/>
                      </a:solidFill>
                      <a:prstDash val="solid"/>
                      <a:round/>
                      <a:headEnd type="none" w="med" len="med"/>
                      <a:tailEnd type="none" w="med" len="med"/>
                    </a:lnB>
                    <a:noFill/>
                  </a:tcPr>
                </a:tc>
                <a:extLst>
                  <a:ext uri="{0D108BD9-81ED-4DB2-BD59-A6C34878D82A}">
                    <a16:rowId xmlns:a16="http://schemas.microsoft.com/office/drawing/2014/main" val="3011555756"/>
                  </a:ext>
                </a:extLst>
              </a:tr>
              <a:tr h="198504">
                <a:tc>
                  <a:txBody>
                    <a:bodyPr/>
                    <a:lstStyle/>
                    <a:p>
                      <a:pPr algn="r" fontAlgn="t"/>
                      <a:r>
                        <a:rPr lang="nl-NL" sz="900" b="0" u="none" strike="noStrike">
                          <a:solidFill>
                            <a:schemeClr val="tx1"/>
                          </a:solidFill>
                          <a:effectLst/>
                        </a:rPr>
                        <a:t>10 - 19 jaar</a:t>
                      </a:r>
                      <a:endParaRPr lang="nl-NL" sz="900" b="0" i="0" u="none" strike="noStrike">
                        <a:solidFill>
                          <a:schemeClr val="tx1"/>
                        </a:solidFill>
                        <a:effectLst/>
                        <a:latin typeface="Arial" panose="020B0604020202020204" pitchFamily="34" charset="0"/>
                      </a:endParaRPr>
                    </a:p>
                  </a:txBody>
                  <a:tcPr marL="6350" marR="6350" marT="6350">
                    <a:lnL w="10662" cap="flat" cmpd="sng" algn="ctr">
                      <a:solidFill>
                        <a:srgbClr val="0086A8"/>
                      </a:solidFill>
                      <a:prstDash val="solid"/>
                      <a:round/>
                      <a:headEnd type="none" w="med" len="med"/>
                      <a:tailEnd type="none" w="med" len="med"/>
                    </a:lnL>
                    <a:lnR w="10662" cap="flat" cmpd="sng" algn="ctr">
                      <a:solidFill>
                        <a:srgbClr val="0086A8"/>
                      </a:solidFill>
                      <a:prstDash val="solid"/>
                      <a:round/>
                      <a:headEnd type="none" w="med" len="med"/>
                      <a:tailEnd type="none" w="med" len="med"/>
                    </a:lnR>
                    <a:lnT w="10662" cap="flat" cmpd="sng" algn="ctr">
                      <a:solidFill>
                        <a:srgbClr val="0086A8"/>
                      </a:solidFill>
                      <a:prstDash val="solid"/>
                      <a:round/>
                      <a:headEnd type="none" w="med" len="med"/>
                      <a:tailEnd type="none" w="med" len="med"/>
                    </a:lnT>
                    <a:lnB w="10662" cap="flat" cmpd="sng" algn="ctr">
                      <a:solidFill>
                        <a:srgbClr val="0086A8"/>
                      </a:solidFill>
                      <a:prstDash val="solid"/>
                      <a:round/>
                      <a:headEnd type="none" w="med" len="med"/>
                      <a:tailEnd type="none" w="med" len="med"/>
                    </a:lnB>
                    <a:noFill/>
                  </a:tcPr>
                </a:tc>
                <a:tc>
                  <a:txBody>
                    <a:bodyPr/>
                    <a:lstStyle/>
                    <a:p>
                      <a:pPr algn="r" fontAlgn="t"/>
                      <a:r>
                        <a:rPr lang="nl-NL" sz="900" b="0" u="none" strike="noStrike">
                          <a:solidFill>
                            <a:schemeClr val="tx1"/>
                          </a:solidFill>
                          <a:effectLst/>
                        </a:rPr>
                        <a:t>0</a:t>
                      </a:r>
                      <a:endParaRPr lang="nl-NL" sz="900" b="0" i="0" u="none" strike="noStrike">
                        <a:solidFill>
                          <a:schemeClr val="tx1"/>
                        </a:solidFill>
                        <a:effectLst/>
                        <a:latin typeface="Arial" panose="020B0604020202020204" pitchFamily="34" charset="0"/>
                      </a:endParaRPr>
                    </a:p>
                  </a:txBody>
                  <a:tcPr marL="6350" marR="6350" marT="6350">
                    <a:lnL w="10662" cap="flat" cmpd="sng" algn="ctr">
                      <a:solidFill>
                        <a:srgbClr val="0086A8"/>
                      </a:solidFill>
                      <a:prstDash val="solid"/>
                      <a:round/>
                      <a:headEnd type="none" w="med" len="med"/>
                      <a:tailEnd type="none" w="med" len="med"/>
                    </a:lnL>
                    <a:lnR w="10662" cap="flat" cmpd="sng" algn="ctr">
                      <a:solidFill>
                        <a:srgbClr val="0086A8"/>
                      </a:solidFill>
                      <a:prstDash val="solid"/>
                      <a:round/>
                      <a:headEnd type="none" w="med" len="med"/>
                      <a:tailEnd type="none" w="med" len="med"/>
                    </a:lnR>
                    <a:lnT w="10662" cap="flat" cmpd="sng" algn="ctr">
                      <a:solidFill>
                        <a:srgbClr val="0086A8"/>
                      </a:solidFill>
                      <a:prstDash val="solid"/>
                      <a:round/>
                      <a:headEnd type="none" w="med" len="med"/>
                      <a:tailEnd type="none" w="med" len="med"/>
                    </a:lnT>
                    <a:lnB w="10662" cap="flat" cmpd="sng" algn="ctr">
                      <a:solidFill>
                        <a:srgbClr val="0086A8"/>
                      </a:solidFill>
                      <a:prstDash val="solid"/>
                      <a:round/>
                      <a:headEnd type="none" w="med" len="med"/>
                      <a:tailEnd type="none" w="med" len="med"/>
                    </a:lnB>
                    <a:noFill/>
                  </a:tcPr>
                </a:tc>
                <a:tc>
                  <a:txBody>
                    <a:bodyPr/>
                    <a:lstStyle/>
                    <a:p>
                      <a:pPr algn="r" fontAlgn="t"/>
                      <a:r>
                        <a:rPr lang="nl-NL" sz="900" b="0" u="none" strike="noStrike">
                          <a:solidFill>
                            <a:schemeClr val="tx1"/>
                          </a:solidFill>
                          <a:effectLst/>
                        </a:rPr>
                        <a:t>0%</a:t>
                      </a:r>
                      <a:endParaRPr lang="nl-NL" sz="900" b="0" i="0" u="none" strike="noStrike">
                        <a:solidFill>
                          <a:schemeClr val="tx1"/>
                        </a:solidFill>
                        <a:effectLst/>
                        <a:latin typeface="Arial" panose="020B0604020202020204" pitchFamily="34" charset="0"/>
                      </a:endParaRPr>
                    </a:p>
                  </a:txBody>
                  <a:tcPr marL="6350" marR="6350" marT="6350">
                    <a:lnL w="10662" cap="flat" cmpd="sng" algn="ctr">
                      <a:solidFill>
                        <a:srgbClr val="0086A8"/>
                      </a:solidFill>
                      <a:prstDash val="solid"/>
                      <a:round/>
                      <a:headEnd type="none" w="med" len="med"/>
                      <a:tailEnd type="none" w="med" len="med"/>
                    </a:lnL>
                    <a:lnR w="10662" cap="flat" cmpd="sng" algn="ctr">
                      <a:solidFill>
                        <a:srgbClr val="0086A8"/>
                      </a:solidFill>
                      <a:prstDash val="solid"/>
                      <a:round/>
                      <a:headEnd type="none" w="med" len="med"/>
                      <a:tailEnd type="none" w="med" len="med"/>
                    </a:lnR>
                    <a:lnT w="10662" cap="flat" cmpd="sng" algn="ctr">
                      <a:solidFill>
                        <a:srgbClr val="0086A8"/>
                      </a:solidFill>
                      <a:prstDash val="solid"/>
                      <a:round/>
                      <a:headEnd type="none" w="med" len="med"/>
                      <a:tailEnd type="none" w="med" len="med"/>
                    </a:lnT>
                    <a:lnB w="10662" cap="flat" cmpd="sng" algn="ctr">
                      <a:solidFill>
                        <a:srgbClr val="0086A8"/>
                      </a:solidFill>
                      <a:prstDash val="solid"/>
                      <a:round/>
                      <a:headEnd type="none" w="med" len="med"/>
                      <a:tailEnd type="none" w="med" len="med"/>
                    </a:lnB>
                    <a:noFill/>
                  </a:tcPr>
                </a:tc>
                <a:extLst>
                  <a:ext uri="{0D108BD9-81ED-4DB2-BD59-A6C34878D82A}">
                    <a16:rowId xmlns:a16="http://schemas.microsoft.com/office/drawing/2014/main" val="775736300"/>
                  </a:ext>
                </a:extLst>
              </a:tr>
              <a:tr h="198504">
                <a:tc>
                  <a:txBody>
                    <a:bodyPr/>
                    <a:lstStyle/>
                    <a:p>
                      <a:pPr algn="r" fontAlgn="t"/>
                      <a:r>
                        <a:rPr lang="nl-NL" sz="900" b="0" u="none" strike="noStrike">
                          <a:solidFill>
                            <a:schemeClr val="tx1"/>
                          </a:solidFill>
                          <a:effectLst/>
                        </a:rPr>
                        <a:t>20 - 29 jaar</a:t>
                      </a:r>
                      <a:endParaRPr lang="nl-NL" sz="900" b="0" i="0" u="none" strike="noStrike">
                        <a:solidFill>
                          <a:schemeClr val="tx1"/>
                        </a:solidFill>
                        <a:effectLst/>
                        <a:latin typeface="Arial" panose="020B0604020202020204" pitchFamily="34" charset="0"/>
                      </a:endParaRPr>
                    </a:p>
                  </a:txBody>
                  <a:tcPr marL="6350" marR="6350" marT="6350">
                    <a:lnL w="10662" cap="flat" cmpd="sng" algn="ctr">
                      <a:solidFill>
                        <a:srgbClr val="0086A8"/>
                      </a:solidFill>
                      <a:prstDash val="solid"/>
                      <a:round/>
                      <a:headEnd type="none" w="med" len="med"/>
                      <a:tailEnd type="none" w="med" len="med"/>
                    </a:lnL>
                    <a:lnR w="10662" cap="flat" cmpd="sng" algn="ctr">
                      <a:solidFill>
                        <a:srgbClr val="0086A8"/>
                      </a:solidFill>
                      <a:prstDash val="solid"/>
                      <a:round/>
                      <a:headEnd type="none" w="med" len="med"/>
                      <a:tailEnd type="none" w="med" len="med"/>
                    </a:lnR>
                    <a:lnT w="10662" cap="flat" cmpd="sng" algn="ctr">
                      <a:solidFill>
                        <a:srgbClr val="0086A8"/>
                      </a:solidFill>
                      <a:prstDash val="solid"/>
                      <a:round/>
                      <a:headEnd type="none" w="med" len="med"/>
                      <a:tailEnd type="none" w="med" len="med"/>
                    </a:lnT>
                    <a:lnB w="10662" cap="flat" cmpd="sng" algn="ctr">
                      <a:solidFill>
                        <a:srgbClr val="0086A8"/>
                      </a:solidFill>
                      <a:prstDash val="solid"/>
                      <a:round/>
                      <a:headEnd type="none" w="med" len="med"/>
                      <a:tailEnd type="none" w="med" len="med"/>
                    </a:lnB>
                    <a:noFill/>
                  </a:tcPr>
                </a:tc>
                <a:tc>
                  <a:txBody>
                    <a:bodyPr/>
                    <a:lstStyle/>
                    <a:p>
                      <a:pPr algn="r" fontAlgn="t"/>
                      <a:r>
                        <a:rPr lang="nl-NL" sz="900" b="0" u="none" strike="noStrike">
                          <a:solidFill>
                            <a:schemeClr val="tx1"/>
                          </a:solidFill>
                          <a:effectLst/>
                        </a:rPr>
                        <a:t>10</a:t>
                      </a:r>
                      <a:endParaRPr lang="nl-NL" sz="900" b="0" i="0" u="none" strike="noStrike">
                        <a:solidFill>
                          <a:schemeClr val="tx1"/>
                        </a:solidFill>
                        <a:effectLst/>
                        <a:latin typeface="Arial" panose="020B0604020202020204" pitchFamily="34" charset="0"/>
                      </a:endParaRPr>
                    </a:p>
                  </a:txBody>
                  <a:tcPr marL="6350" marR="6350" marT="6350">
                    <a:lnL w="10662" cap="flat" cmpd="sng" algn="ctr">
                      <a:solidFill>
                        <a:srgbClr val="0086A8"/>
                      </a:solidFill>
                      <a:prstDash val="solid"/>
                      <a:round/>
                      <a:headEnd type="none" w="med" len="med"/>
                      <a:tailEnd type="none" w="med" len="med"/>
                    </a:lnL>
                    <a:lnR w="10662" cap="flat" cmpd="sng" algn="ctr">
                      <a:solidFill>
                        <a:srgbClr val="0086A8"/>
                      </a:solidFill>
                      <a:prstDash val="solid"/>
                      <a:round/>
                      <a:headEnd type="none" w="med" len="med"/>
                      <a:tailEnd type="none" w="med" len="med"/>
                    </a:lnR>
                    <a:lnT w="10662" cap="flat" cmpd="sng" algn="ctr">
                      <a:solidFill>
                        <a:srgbClr val="0086A8"/>
                      </a:solidFill>
                      <a:prstDash val="solid"/>
                      <a:round/>
                      <a:headEnd type="none" w="med" len="med"/>
                      <a:tailEnd type="none" w="med" len="med"/>
                    </a:lnT>
                    <a:lnB w="10662" cap="flat" cmpd="sng" algn="ctr">
                      <a:solidFill>
                        <a:srgbClr val="0086A8"/>
                      </a:solidFill>
                      <a:prstDash val="solid"/>
                      <a:round/>
                      <a:headEnd type="none" w="med" len="med"/>
                      <a:tailEnd type="none" w="med" len="med"/>
                    </a:lnB>
                    <a:noFill/>
                  </a:tcPr>
                </a:tc>
                <a:tc>
                  <a:txBody>
                    <a:bodyPr/>
                    <a:lstStyle/>
                    <a:p>
                      <a:pPr algn="r" fontAlgn="t"/>
                      <a:r>
                        <a:rPr lang="nl-NL" sz="900" b="0" u="none" strike="noStrike">
                          <a:solidFill>
                            <a:schemeClr val="tx1"/>
                          </a:solidFill>
                          <a:effectLst/>
                        </a:rPr>
                        <a:t>3%</a:t>
                      </a:r>
                      <a:endParaRPr lang="nl-NL" sz="900" b="0" i="0" u="none" strike="noStrike">
                        <a:solidFill>
                          <a:schemeClr val="tx1"/>
                        </a:solidFill>
                        <a:effectLst/>
                        <a:latin typeface="Arial" panose="020B0604020202020204" pitchFamily="34" charset="0"/>
                      </a:endParaRPr>
                    </a:p>
                  </a:txBody>
                  <a:tcPr marL="6350" marR="6350" marT="6350">
                    <a:lnL w="10662" cap="flat" cmpd="sng" algn="ctr">
                      <a:solidFill>
                        <a:srgbClr val="0086A8"/>
                      </a:solidFill>
                      <a:prstDash val="solid"/>
                      <a:round/>
                      <a:headEnd type="none" w="med" len="med"/>
                      <a:tailEnd type="none" w="med" len="med"/>
                    </a:lnL>
                    <a:lnR w="10662" cap="flat" cmpd="sng" algn="ctr">
                      <a:solidFill>
                        <a:srgbClr val="0086A8"/>
                      </a:solidFill>
                      <a:prstDash val="solid"/>
                      <a:round/>
                      <a:headEnd type="none" w="med" len="med"/>
                      <a:tailEnd type="none" w="med" len="med"/>
                    </a:lnR>
                    <a:lnT w="10662" cap="flat" cmpd="sng" algn="ctr">
                      <a:solidFill>
                        <a:srgbClr val="0086A8"/>
                      </a:solidFill>
                      <a:prstDash val="solid"/>
                      <a:round/>
                      <a:headEnd type="none" w="med" len="med"/>
                      <a:tailEnd type="none" w="med" len="med"/>
                    </a:lnT>
                    <a:lnB w="10662" cap="flat" cmpd="sng" algn="ctr">
                      <a:solidFill>
                        <a:srgbClr val="0086A8"/>
                      </a:solidFill>
                      <a:prstDash val="solid"/>
                      <a:round/>
                      <a:headEnd type="none" w="med" len="med"/>
                      <a:tailEnd type="none" w="med" len="med"/>
                    </a:lnB>
                    <a:noFill/>
                  </a:tcPr>
                </a:tc>
                <a:extLst>
                  <a:ext uri="{0D108BD9-81ED-4DB2-BD59-A6C34878D82A}">
                    <a16:rowId xmlns:a16="http://schemas.microsoft.com/office/drawing/2014/main" val="2428398363"/>
                  </a:ext>
                </a:extLst>
              </a:tr>
              <a:tr h="198504">
                <a:tc>
                  <a:txBody>
                    <a:bodyPr/>
                    <a:lstStyle/>
                    <a:p>
                      <a:pPr algn="r" fontAlgn="t"/>
                      <a:r>
                        <a:rPr lang="nl-NL" sz="900" b="0" u="none" strike="noStrike">
                          <a:solidFill>
                            <a:schemeClr val="tx1"/>
                          </a:solidFill>
                          <a:effectLst/>
                        </a:rPr>
                        <a:t>30 - 39 jaar</a:t>
                      </a:r>
                      <a:endParaRPr lang="nl-NL" sz="900" b="0" i="0" u="none" strike="noStrike">
                        <a:solidFill>
                          <a:schemeClr val="tx1"/>
                        </a:solidFill>
                        <a:effectLst/>
                        <a:latin typeface="Arial" panose="020B0604020202020204" pitchFamily="34" charset="0"/>
                      </a:endParaRPr>
                    </a:p>
                  </a:txBody>
                  <a:tcPr marL="6350" marR="6350" marT="6350">
                    <a:lnL w="10662" cap="flat" cmpd="sng" algn="ctr">
                      <a:solidFill>
                        <a:srgbClr val="0086A8"/>
                      </a:solidFill>
                      <a:prstDash val="solid"/>
                      <a:round/>
                      <a:headEnd type="none" w="med" len="med"/>
                      <a:tailEnd type="none" w="med" len="med"/>
                    </a:lnL>
                    <a:lnR w="10662" cap="flat" cmpd="sng" algn="ctr">
                      <a:solidFill>
                        <a:srgbClr val="0086A8"/>
                      </a:solidFill>
                      <a:prstDash val="solid"/>
                      <a:round/>
                      <a:headEnd type="none" w="med" len="med"/>
                      <a:tailEnd type="none" w="med" len="med"/>
                    </a:lnR>
                    <a:lnT w="10662" cap="flat" cmpd="sng" algn="ctr">
                      <a:solidFill>
                        <a:srgbClr val="0086A8"/>
                      </a:solidFill>
                      <a:prstDash val="solid"/>
                      <a:round/>
                      <a:headEnd type="none" w="med" len="med"/>
                      <a:tailEnd type="none" w="med" len="med"/>
                    </a:lnT>
                    <a:lnB w="10662" cap="flat" cmpd="sng" algn="ctr">
                      <a:solidFill>
                        <a:srgbClr val="0086A8"/>
                      </a:solidFill>
                      <a:prstDash val="solid"/>
                      <a:round/>
                      <a:headEnd type="none" w="med" len="med"/>
                      <a:tailEnd type="none" w="med" len="med"/>
                    </a:lnB>
                    <a:noFill/>
                  </a:tcPr>
                </a:tc>
                <a:tc>
                  <a:txBody>
                    <a:bodyPr/>
                    <a:lstStyle/>
                    <a:p>
                      <a:pPr algn="r" fontAlgn="t"/>
                      <a:r>
                        <a:rPr lang="nl-NL" sz="900" b="0" u="none" strike="noStrike">
                          <a:solidFill>
                            <a:schemeClr val="tx1"/>
                          </a:solidFill>
                          <a:effectLst/>
                        </a:rPr>
                        <a:t>64</a:t>
                      </a:r>
                      <a:endParaRPr lang="nl-NL" sz="900" b="0" i="0" u="none" strike="noStrike">
                        <a:solidFill>
                          <a:schemeClr val="tx1"/>
                        </a:solidFill>
                        <a:effectLst/>
                        <a:latin typeface="Arial" panose="020B0604020202020204" pitchFamily="34" charset="0"/>
                      </a:endParaRPr>
                    </a:p>
                  </a:txBody>
                  <a:tcPr marL="6350" marR="6350" marT="6350">
                    <a:lnL w="10662" cap="flat" cmpd="sng" algn="ctr">
                      <a:solidFill>
                        <a:srgbClr val="0086A8"/>
                      </a:solidFill>
                      <a:prstDash val="solid"/>
                      <a:round/>
                      <a:headEnd type="none" w="med" len="med"/>
                      <a:tailEnd type="none" w="med" len="med"/>
                    </a:lnL>
                    <a:lnR w="10662" cap="flat" cmpd="sng" algn="ctr">
                      <a:solidFill>
                        <a:srgbClr val="0086A8"/>
                      </a:solidFill>
                      <a:prstDash val="solid"/>
                      <a:round/>
                      <a:headEnd type="none" w="med" len="med"/>
                      <a:tailEnd type="none" w="med" len="med"/>
                    </a:lnR>
                    <a:lnT w="10662" cap="flat" cmpd="sng" algn="ctr">
                      <a:solidFill>
                        <a:srgbClr val="0086A8"/>
                      </a:solidFill>
                      <a:prstDash val="solid"/>
                      <a:round/>
                      <a:headEnd type="none" w="med" len="med"/>
                      <a:tailEnd type="none" w="med" len="med"/>
                    </a:lnT>
                    <a:lnB w="10662" cap="flat" cmpd="sng" algn="ctr">
                      <a:solidFill>
                        <a:srgbClr val="0086A8"/>
                      </a:solidFill>
                      <a:prstDash val="solid"/>
                      <a:round/>
                      <a:headEnd type="none" w="med" len="med"/>
                      <a:tailEnd type="none" w="med" len="med"/>
                    </a:lnB>
                    <a:noFill/>
                  </a:tcPr>
                </a:tc>
                <a:tc>
                  <a:txBody>
                    <a:bodyPr/>
                    <a:lstStyle/>
                    <a:p>
                      <a:pPr algn="r" fontAlgn="t"/>
                      <a:r>
                        <a:rPr lang="nl-NL" sz="900" b="0" u="none" strike="noStrike">
                          <a:solidFill>
                            <a:schemeClr val="tx1"/>
                          </a:solidFill>
                          <a:effectLst/>
                        </a:rPr>
                        <a:t>19.57%</a:t>
                      </a:r>
                      <a:endParaRPr lang="nl-NL" sz="900" b="0" i="0" u="none" strike="noStrike">
                        <a:solidFill>
                          <a:schemeClr val="tx1"/>
                        </a:solidFill>
                        <a:effectLst/>
                        <a:latin typeface="Arial" panose="020B0604020202020204" pitchFamily="34" charset="0"/>
                      </a:endParaRPr>
                    </a:p>
                  </a:txBody>
                  <a:tcPr marL="6350" marR="6350" marT="6350">
                    <a:lnL w="10662" cap="flat" cmpd="sng" algn="ctr">
                      <a:solidFill>
                        <a:srgbClr val="0086A8"/>
                      </a:solidFill>
                      <a:prstDash val="solid"/>
                      <a:round/>
                      <a:headEnd type="none" w="med" len="med"/>
                      <a:tailEnd type="none" w="med" len="med"/>
                    </a:lnL>
                    <a:lnR w="10662" cap="flat" cmpd="sng" algn="ctr">
                      <a:solidFill>
                        <a:srgbClr val="0086A8"/>
                      </a:solidFill>
                      <a:prstDash val="solid"/>
                      <a:round/>
                      <a:headEnd type="none" w="med" len="med"/>
                      <a:tailEnd type="none" w="med" len="med"/>
                    </a:lnR>
                    <a:lnT w="10662" cap="flat" cmpd="sng" algn="ctr">
                      <a:solidFill>
                        <a:srgbClr val="0086A8"/>
                      </a:solidFill>
                      <a:prstDash val="solid"/>
                      <a:round/>
                      <a:headEnd type="none" w="med" len="med"/>
                      <a:tailEnd type="none" w="med" len="med"/>
                    </a:lnT>
                    <a:lnB w="10662" cap="flat" cmpd="sng" algn="ctr">
                      <a:solidFill>
                        <a:srgbClr val="0086A8"/>
                      </a:solidFill>
                      <a:prstDash val="solid"/>
                      <a:round/>
                      <a:headEnd type="none" w="med" len="med"/>
                      <a:tailEnd type="none" w="med" len="med"/>
                    </a:lnB>
                    <a:noFill/>
                  </a:tcPr>
                </a:tc>
                <a:extLst>
                  <a:ext uri="{0D108BD9-81ED-4DB2-BD59-A6C34878D82A}">
                    <a16:rowId xmlns:a16="http://schemas.microsoft.com/office/drawing/2014/main" val="3268221404"/>
                  </a:ext>
                </a:extLst>
              </a:tr>
              <a:tr h="198504">
                <a:tc>
                  <a:txBody>
                    <a:bodyPr/>
                    <a:lstStyle/>
                    <a:p>
                      <a:pPr algn="r" fontAlgn="t"/>
                      <a:r>
                        <a:rPr lang="nl-NL" sz="900" b="0" u="none" strike="noStrike">
                          <a:solidFill>
                            <a:schemeClr val="tx1"/>
                          </a:solidFill>
                          <a:effectLst/>
                        </a:rPr>
                        <a:t>40 - 49 jaar</a:t>
                      </a:r>
                      <a:endParaRPr lang="nl-NL" sz="900" b="0" i="0" u="none" strike="noStrike">
                        <a:solidFill>
                          <a:schemeClr val="tx1"/>
                        </a:solidFill>
                        <a:effectLst/>
                        <a:latin typeface="Arial" panose="020B0604020202020204" pitchFamily="34" charset="0"/>
                      </a:endParaRPr>
                    </a:p>
                  </a:txBody>
                  <a:tcPr marL="6350" marR="6350" marT="6350">
                    <a:lnL w="10662" cap="flat" cmpd="sng" algn="ctr">
                      <a:solidFill>
                        <a:srgbClr val="0086A8"/>
                      </a:solidFill>
                      <a:prstDash val="solid"/>
                      <a:round/>
                      <a:headEnd type="none" w="med" len="med"/>
                      <a:tailEnd type="none" w="med" len="med"/>
                    </a:lnL>
                    <a:lnR w="10662" cap="flat" cmpd="sng" algn="ctr">
                      <a:solidFill>
                        <a:srgbClr val="0086A8"/>
                      </a:solidFill>
                      <a:prstDash val="solid"/>
                      <a:round/>
                      <a:headEnd type="none" w="med" len="med"/>
                      <a:tailEnd type="none" w="med" len="med"/>
                    </a:lnR>
                    <a:lnT w="10662" cap="flat" cmpd="sng" algn="ctr">
                      <a:solidFill>
                        <a:srgbClr val="0086A8"/>
                      </a:solidFill>
                      <a:prstDash val="solid"/>
                      <a:round/>
                      <a:headEnd type="none" w="med" len="med"/>
                      <a:tailEnd type="none" w="med" len="med"/>
                    </a:lnT>
                    <a:lnB w="10662" cap="flat" cmpd="sng" algn="ctr">
                      <a:solidFill>
                        <a:srgbClr val="0086A8"/>
                      </a:solidFill>
                      <a:prstDash val="solid"/>
                      <a:round/>
                      <a:headEnd type="none" w="med" len="med"/>
                      <a:tailEnd type="none" w="med" len="med"/>
                    </a:lnB>
                    <a:noFill/>
                  </a:tcPr>
                </a:tc>
                <a:tc>
                  <a:txBody>
                    <a:bodyPr/>
                    <a:lstStyle/>
                    <a:p>
                      <a:pPr algn="r" fontAlgn="t"/>
                      <a:r>
                        <a:rPr lang="nl-NL" sz="900" b="0" u="none" strike="noStrike">
                          <a:solidFill>
                            <a:schemeClr val="tx1"/>
                          </a:solidFill>
                          <a:effectLst/>
                        </a:rPr>
                        <a:t>82</a:t>
                      </a:r>
                      <a:endParaRPr lang="nl-NL" sz="900" b="0" i="0" u="none" strike="noStrike">
                        <a:solidFill>
                          <a:schemeClr val="tx1"/>
                        </a:solidFill>
                        <a:effectLst/>
                        <a:latin typeface="Arial" panose="020B0604020202020204" pitchFamily="34" charset="0"/>
                      </a:endParaRPr>
                    </a:p>
                  </a:txBody>
                  <a:tcPr marL="6350" marR="6350" marT="6350">
                    <a:lnL w="10662" cap="flat" cmpd="sng" algn="ctr">
                      <a:solidFill>
                        <a:srgbClr val="0086A8"/>
                      </a:solidFill>
                      <a:prstDash val="solid"/>
                      <a:round/>
                      <a:headEnd type="none" w="med" len="med"/>
                      <a:tailEnd type="none" w="med" len="med"/>
                    </a:lnL>
                    <a:lnR w="10662" cap="flat" cmpd="sng" algn="ctr">
                      <a:solidFill>
                        <a:srgbClr val="0086A8"/>
                      </a:solidFill>
                      <a:prstDash val="solid"/>
                      <a:round/>
                      <a:headEnd type="none" w="med" len="med"/>
                      <a:tailEnd type="none" w="med" len="med"/>
                    </a:lnR>
                    <a:lnT w="10662" cap="flat" cmpd="sng" algn="ctr">
                      <a:solidFill>
                        <a:srgbClr val="0086A8"/>
                      </a:solidFill>
                      <a:prstDash val="solid"/>
                      <a:round/>
                      <a:headEnd type="none" w="med" len="med"/>
                      <a:tailEnd type="none" w="med" len="med"/>
                    </a:lnT>
                    <a:lnB w="10662" cap="flat" cmpd="sng" algn="ctr">
                      <a:solidFill>
                        <a:srgbClr val="0086A8"/>
                      </a:solidFill>
                      <a:prstDash val="solid"/>
                      <a:round/>
                      <a:headEnd type="none" w="med" len="med"/>
                      <a:tailEnd type="none" w="med" len="med"/>
                    </a:lnB>
                    <a:noFill/>
                  </a:tcPr>
                </a:tc>
                <a:tc>
                  <a:txBody>
                    <a:bodyPr/>
                    <a:lstStyle/>
                    <a:p>
                      <a:pPr algn="r" fontAlgn="t"/>
                      <a:r>
                        <a:rPr lang="nl-NL" sz="900" b="0" u="none" strike="noStrike">
                          <a:solidFill>
                            <a:schemeClr val="tx1"/>
                          </a:solidFill>
                          <a:effectLst/>
                        </a:rPr>
                        <a:t>25.08%</a:t>
                      </a:r>
                      <a:endParaRPr lang="nl-NL" sz="900" b="0" i="0" u="none" strike="noStrike">
                        <a:solidFill>
                          <a:schemeClr val="tx1"/>
                        </a:solidFill>
                        <a:effectLst/>
                        <a:latin typeface="Arial" panose="020B0604020202020204" pitchFamily="34" charset="0"/>
                      </a:endParaRPr>
                    </a:p>
                  </a:txBody>
                  <a:tcPr marL="6350" marR="6350" marT="6350">
                    <a:lnL w="10662" cap="flat" cmpd="sng" algn="ctr">
                      <a:solidFill>
                        <a:srgbClr val="0086A8"/>
                      </a:solidFill>
                      <a:prstDash val="solid"/>
                      <a:round/>
                      <a:headEnd type="none" w="med" len="med"/>
                      <a:tailEnd type="none" w="med" len="med"/>
                    </a:lnL>
                    <a:lnR w="10662" cap="flat" cmpd="sng" algn="ctr">
                      <a:solidFill>
                        <a:srgbClr val="0086A8"/>
                      </a:solidFill>
                      <a:prstDash val="solid"/>
                      <a:round/>
                      <a:headEnd type="none" w="med" len="med"/>
                      <a:tailEnd type="none" w="med" len="med"/>
                    </a:lnR>
                    <a:lnT w="10662" cap="flat" cmpd="sng" algn="ctr">
                      <a:solidFill>
                        <a:srgbClr val="0086A8"/>
                      </a:solidFill>
                      <a:prstDash val="solid"/>
                      <a:round/>
                      <a:headEnd type="none" w="med" len="med"/>
                      <a:tailEnd type="none" w="med" len="med"/>
                    </a:lnT>
                    <a:lnB w="10662" cap="flat" cmpd="sng" algn="ctr">
                      <a:solidFill>
                        <a:srgbClr val="0086A8"/>
                      </a:solidFill>
                      <a:prstDash val="solid"/>
                      <a:round/>
                      <a:headEnd type="none" w="med" len="med"/>
                      <a:tailEnd type="none" w="med" len="med"/>
                    </a:lnB>
                    <a:noFill/>
                  </a:tcPr>
                </a:tc>
                <a:extLst>
                  <a:ext uri="{0D108BD9-81ED-4DB2-BD59-A6C34878D82A}">
                    <a16:rowId xmlns:a16="http://schemas.microsoft.com/office/drawing/2014/main" val="592782538"/>
                  </a:ext>
                </a:extLst>
              </a:tr>
              <a:tr h="198504">
                <a:tc>
                  <a:txBody>
                    <a:bodyPr/>
                    <a:lstStyle/>
                    <a:p>
                      <a:pPr algn="r" fontAlgn="t"/>
                      <a:r>
                        <a:rPr lang="nl-NL" sz="900" b="0" u="none" strike="noStrike">
                          <a:solidFill>
                            <a:schemeClr val="tx1"/>
                          </a:solidFill>
                          <a:effectLst/>
                        </a:rPr>
                        <a:t>50 - 59 jaar</a:t>
                      </a:r>
                      <a:endParaRPr lang="nl-NL" sz="900" b="0" i="0" u="none" strike="noStrike">
                        <a:solidFill>
                          <a:schemeClr val="tx1"/>
                        </a:solidFill>
                        <a:effectLst/>
                        <a:latin typeface="Arial" panose="020B0604020202020204" pitchFamily="34" charset="0"/>
                      </a:endParaRPr>
                    </a:p>
                  </a:txBody>
                  <a:tcPr marL="6350" marR="6350" marT="6350">
                    <a:lnL w="10662" cap="flat" cmpd="sng" algn="ctr">
                      <a:solidFill>
                        <a:srgbClr val="0086A8"/>
                      </a:solidFill>
                      <a:prstDash val="solid"/>
                      <a:round/>
                      <a:headEnd type="none" w="med" len="med"/>
                      <a:tailEnd type="none" w="med" len="med"/>
                    </a:lnL>
                    <a:lnR w="10662" cap="flat" cmpd="sng" algn="ctr">
                      <a:solidFill>
                        <a:srgbClr val="0086A8"/>
                      </a:solidFill>
                      <a:prstDash val="solid"/>
                      <a:round/>
                      <a:headEnd type="none" w="med" len="med"/>
                      <a:tailEnd type="none" w="med" len="med"/>
                    </a:lnR>
                    <a:lnT w="10662" cap="flat" cmpd="sng" algn="ctr">
                      <a:solidFill>
                        <a:srgbClr val="0086A8"/>
                      </a:solidFill>
                      <a:prstDash val="solid"/>
                      <a:round/>
                      <a:headEnd type="none" w="med" len="med"/>
                      <a:tailEnd type="none" w="med" len="med"/>
                    </a:lnT>
                    <a:lnB w="10662" cap="flat" cmpd="sng" algn="ctr">
                      <a:solidFill>
                        <a:srgbClr val="0086A8"/>
                      </a:solidFill>
                      <a:prstDash val="solid"/>
                      <a:round/>
                      <a:headEnd type="none" w="med" len="med"/>
                      <a:tailEnd type="none" w="med" len="med"/>
                    </a:lnB>
                    <a:noFill/>
                  </a:tcPr>
                </a:tc>
                <a:tc>
                  <a:txBody>
                    <a:bodyPr/>
                    <a:lstStyle/>
                    <a:p>
                      <a:pPr algn="r" fontAlgn="t"/>
                      <a:r>
                        <a:rPr lang="nl-NL" sz="900" b="0" u="none" strike="noStrike">
                          <a:solidFill>
                            <a:schemeClr val="tx1"/>
                          </a:solidFill>
                          <a:effectLst/>
                        </a:rPr>
                        <a:t>67</a:t>
                      </a:r>
                      <a:endParaRPr lang="nl-NL" sz="900" b="0" i="0" u="none" strike="noStrike">
                        <a:solidFill>
                          <a:schemeClr val="tx1"/>
                        </a:solidFill>
                        <a:effectLst/>
                        <a:latin typeface="Arial" panose="020B0604020202020204" pitchFamily="34" charset="0"/>
                      </a:endParaRPr>
                    </a:p>
                  </a:txBody>
                  <a:tcPr marL="6350" marR="6350" marT="6350">
                    <a:lnL w="10662" cap="flat" cmpd="sng" algn="ctr">
                      <a:solidFill>
                        <a:srgbClr val="0086A8"/>
                      </a:solidFill>
                      <a:prstDash val="solid"/>
                      <a:round/>
                      <a:headEnd type="none" w="med" len="med"/>
                      <a:tailEnd type="none" w="med" len="med"/>
                    </a:lnL>
                    <a:lnR w="10662" cap="flat" cmpd="sng" algn="ctr">
                      <a:solidFill>
                        <a:srgbClr val="0086A8"/>
                      </a:solidFill>
                      <a:prstDash val="solid"/>
                      <a:round/>
                      <a:headEnd type="none" w="med" len="med"/>
                      <a:tailEnd type="none" w="med" len="med"/>
                    </a:lnR>
                    <a:lnT w="10662" cap="flat" cmpd="sng" algn="ctr">
                      <a:solidFill>
                        <a:srgbClr val="0086A8"/>
                      </a:solidFill>
                      <a:prstDash val="solid"/>
                      <a:round/>
                      <a:headEnd type="none" w="med" len="med"/>
                      <a:tailEnd type="none" w="med" len="med"/>
                    </a:lnT>
                    <a:lnB w="10662" cap="flat" cmpd="sng" algn="ctr">
                      <a:solidFill>
                        <a:srgbClr val="0086A8"/>
                      </a:solidFill>
                      <a:prstDash val="solid"/>
                      <a:round/>
                      <a:headEnd type="none" w="med" len="med"/>
                      <a:tailEnd type="none" w="med" len="med"/>
                    </a:lnB>
                    <a:noFill/>
                  </a:tcPr>
                </a:tc>
                <a:tc>
                  <a:txBody>
                    <a:bodyPr/>
                    <a:lstStyle/>
                    <a:p>
                      <a:pPr algn="r" fontAlgn="t"/>
                      <a:r>
                        <a:rPr lang="nl-NL" sz="900" b="0" u="none" strike="noStrike">
                          <a:solidFill>
                            <a:schemeClr val="tx1"/>
                          </a:solidFill>
                          <a:effectLst/>
                        </a:rPr>
                        <a:t>20.49%</a:t>
                      </a:r>
                      <a:endParaRPr lang="nl-NL" sz="900" b="0" i="0" u="none" strike="noStrike">
                        <a:solidFill>
                          <a:schemeClr val="tx1"/>
                        </a:solidFill>
                        <a:effectLst/>
                        <a:latin typeface="Arial" panose="020B0604020202020204" pitchFamily="34" charset="0"/>
                      </a:endParaRPr>
                    </a:p>
                  </a:txBody>
                  <a:tcPr marL="6350" marR="6350" marT="6350">
                    <a:lnL w="10662" cap="flat" cmpd="sng" algn="ctr">
                      <a:solidFill>
                        <a:srgbClr val="0086A8"/>
                      </a:solidFill>
                      <a:prstDash val="solid"/>
                      <a:round/>
                      <a:headEnd type="none" w="med" len="med"/>
                      <a:tailEnd type="none" w="med" len="med"/>
                    </a:lnL>
                    <a:lnR w="10662" cap="flat" cmpd="sng" algn="ctr">
                      <a:solidFill>
                        <a:srgbClr val="0086A8"/>
                      </a:solidFill>
                      <a:prstDash val="solid"/>
                      <a:round/>
                      <a:headEnd type="none" w="med" len="med"/>
                      <a:tailEnd type="none" w="med" len="med"/>
                    </a:lnR>
                    <a:lnT w="10662" cap="flat" cmpd="sng" algn="ctr">
                      <a:solidFill>
                        <a:srgbClr val="0086A8"/>
                      </a:solidFill>
                      <a:prstDash val="solid"/>
                      <a:round/>
                      <a:headEnd type="none" w="med" len="med"/>
                      <a:tailEnd type="none" w="med" len="med"/>
                    </a:lnT>
                    <a:lnB w="10662" cap="flat" cmpd="sng" algn="ctr">
                      <a:solidFill>
                        <a:srgbClr val="0086A8"/>
                      </a:solidFill>
                      <a:prstDash val="solid"/>
                      <a:round/>
                      <a:headEnd type="none" w="med" len="med"/>
                      <a:tailEnd type="none" w="med" len="med"/>
                    </a:lnB>
                    <a:noFill/>
                  </a:tcPr>
                </a:tc>
                <a:extLst>
                  <a:ext uri="{0D108BD9-81ED-4DB2-BD59-A6C34878D82A}">
                    <a16:rowId xmlns:a16="http://schemas.microsoft.com/office/drawing/2014/main" val="1892551233"/>
                  </a:ext>
                </a:extLst>
              </a:tr>
              <a:tr h="198504">
                <a:tc>
                  <a:txBody>
                    <a:bodyPr/>
                    <a:lstStyle/>
                    <a:p>
                      <a:pPr algn="r" fontAlgn="t"/>
                      <a:r>
                        <a:rPr lang="nl-NL" sz="900" b="0" u="none" strike="noStrike">
                          <a:solidFill>
                            <a:schemeClr val="tx1"/>
                          </a:solidFill>
                          <a:effectLst/>
                        </a:rPr>
                        <a:t>60 - 69 jaar</a:t>
                      </a:r>
                      <a:endParaRPr lang="nl-NL" sz="900" b="0" i="0" u="none" strike="noStrike">
                        <a:solidFill>
                          <a:schemeClr val="tx1"/>
                        </a:solidFill>
                        <a:effectLst/>
                        <a:latin typeface="Arial" panose="020B0604020202020204" pitchFamily="34" charset="0"/>
                      </a:endParaRPr>
                    </a:p>
                  </a:txBody>
                  <a:tcPr marL="6350" marR="6350" marT="6350">
                    <a:lnL w="10662" cap="flat" cmpd="sng" algn="ctr">
                      <a:solidFill>
                        <a:srgbClr val="0086A8"/>
                      </a:solidFill>
                      <a:prstDash val="solid"/>
                      <a:round/>
                      <a:headEnd type="none" w="med" len="med"/>
                      <a:tailEnd type="none" w="med" len="med"/>
                    </a:lnL>
                    <a:lnR w="10662" cap="flat" cmpd="sng" algn="ctr">
                      <a:solidFill>
                        <a:srgbClr val="0086A8"/>
                      </a:solidFill>
                      <a:prstDash val="solid"/>
                      <a:round/>
                      <a:headEnd type="none" w="med" len="med"/>
                      <a:tailEnd type="none" w="med" len="med"/>
                    </a:lnR>
                    <a:lnT w="10662" cap="flat" cmpd="sng" algn="ctr">
                      <a:solidFill>
                        <a:srgbClr val="0086A8"/>
                      </a:solidFill>
                      <a:prstDash val="solid"/>
                      <a:round/>
                      <a:headEnd type="none" w="med" len="med"/>
                      <a:tailEnd type="none" w="med" len="med"/>
                    </a:lnT>
                    <a:lnB w="10662" cap="flat" cmpd="sng" algn="ctr">
                      <a:solidFill>
                        <a:srgbClr val="0086A8"/>
                      </a:solidFill>
                      <a:prstDash val="solid"/>
                      <a:round/>
                      <a:headEnd type="none" w="med" len="med"/>
                      <a:tailEnd type="none" w="med" len="med"/>
                    </a:lnB>
                    <a:noFill/>
                  </a:tcPr>
                </a:tc>
                <a:tc>
                  <a:txBody>
                    <a:bodyPr/>
                    <a:lstStyle/>
                    <a:p>
                      <a:pPr algn="r" fontAlgn="t"/>
                      <a:r>
                        <a:rPr lang="nl-NL" sz="900" b="0" u="none" strike="noStrike">
                          <a:solidFill>
                            <a:schemeClr val="tx1"/>
                          </a:solidFill>
                          <a:effectLst/>
                        </a:rPr>
                        <a:t>52</a:t>
                      </a:r>
                      <a:endParaRPr lang="nl-NL" sz="900" b="0" i="0" u="none" strike="noStrike">
                        <a:solidFill>
                          <a:schemeClr val="tx1"/>
                        </a:solidFill>
                        <a:effectLst/>
                        <a:latin typeface="Arial" panose="020B0604020202020204" pitchFamily="34" charset="0"/>
                      </a:endParaRPr>
                    </a:p>
                  </a:txBody>
                  <a:tcPr marL="6350" marR="6350" marT="6350">
                    <a:lnL w="10662" cap="flat" cmpd="sng" algn="ctr">
                      <a:solidFill>
                        <a:srgbClr val="0086A8"/>
                      </a:solidFill>
                      <a:prstDash val="solid"/>
                      <a:round/>
                      <a:headEnd type="none" w="med" len="med"/>
                      <a:tailEnd type="none" w="med" len="med"/>
                    </a:lnL>
                    <a:lnR w="10662" cap="flat" cmpd="sng" algn="ctr">
                      <a:solidFill>
                        <a:srgbClr val="0086A8"/>
                      </a:solidFill>
                      <a:prstDash val="solid"/>
                      <a:round/>
                      <a:headEnd type="none" w="med" len="med"/>
                      <a:tailEnd type="none" w="med" len="med"/>
                    </a:lnR>
                    <a:lnT w="10662" cap="flat" cmpd="sng" algn="ctr">
                      <a:solidFill>
                        <a:srgbClr val="0086A8"/>
                      </a:solidFill>
                      <a:prstDash val="solid"/>
                      <a:round/>
                      <a:headEnd type="none" w="med" len="med"/>
                      <a:tailEnd type="none" w="med" len="med"/>
                    </a:lnT>
                    <a:lnB w="10662" cap="flat" cmpd="sng" algn="ctr">
                      <a:solidFill>
                        <a:srgbClr val="0086A8"/>
                      </a:solidFill>
                      <a:prstDash val="solid"/>
                      <a:round/>
                      <a:headEnd type="none" w="med" len="med"/>
                      <a:tailEnd type="none" w="med" len="med"/>
                    </a:lnB>
                    <a:noFill/>
                  </a:tcPr>
                </a:tc>
                <a:tc>
                  <a:txBody>
                    <a:bodyPr/>
                    <a:lstStyle/>
                    <a:p>
                      <a:pPr algn="r" fontAlgn="t"/>
                      <a:r>
                        <a:rPr lang="nl-NL" sz="900" b="0" u="none" strike="noStrike">
                          <a:solidFill>
                            <a:schemeClr val="tx1"/>
                          </a:solidFill>
                          <a:effectLst/>
                        </a:rPr>
                        <a:t>15.90%</a:t>
                      </a:r>
                      <a:endParaRPr lang="nl-NL" sz="900" b="0" i="0" u="none" strike="noStrike">
                        <a:solidFill>
                          <a:schemeClr val="tx1"/>
                        </a:solidFill>
                        <a:effectLst/>
                        <a:latin typeface="Arial" panose="020B0604020202020204" pitchFamily="34" charset="0"/>
                      </a:endParaRPr>
                    </a:p>
                  </a:txBody>
                  <a:tcPr marL="6350" marR="6350" marT="6350">
                    <a:lnL w="10662" cap="flat" cmpd="sng" algn="ctr">
                      <a:solidFill>
                        <a:srgbClr val="0086A8"/>
                      </a:solidFill>
                      <a:prstDash val="solid"/>
                      <a:round/>
                      <a:headEnd type="none" w="med" len="med"/>
                      <a:tailEnd type="none" w="med" len="med"/>
                    </a:lnL>
                    <a:lnR w="10662" cap="flat" cmpd="sng" algn="ctr">
                      <a:solidFill>
                        <a:srgbClr val="0086A8"/>
                      </a:solidFill>
                      <a:prstDash val="solid"/>
                      <a:round/>
                      <a:headEnd type="none" w="med" len="med"/>
                      <a:tailEnd type="none" w="med" len="med"/>
                    </a:lnR>
                    <a:lnT w="10662" cap="flat" cmpd="sng" algn="ctr">
                      <a:solidFill>
                        <a:srgbClr val="0086A8"/>
                      </a:solidFill>
                      <a:prstDash val="solid"/>
                      <a:round/>
                      <a:headEnd type="none" w="med" len="med"/>
                      <a:tailEnd type="none" w="med" len="med"/>
                    </a:lnT>
                    <a:lnB w="10662" cap="flat" cmpd="sng" algn="ctr">
                      <a:solidFill>
                        <a:srgbClr val="0086A8"/>
                      </a:solidFill>
                      <a:prstDash val="solid"/>
                      <a:round/>
                      <a:headEnd type="none" w="med" len="med"/>
                      <a:tailEnd type="none" w="med" len="med"/>
                    </a:lnB>
                    <a:noFill/>
                  </a:tcPr>
                </a:tc>
                <a:extLst>
                  <a:ext uri="{0D108BD9-81ED-4DB2-BD59-A6C34878D82A}">
                    <a16:rowId xmlns:a16="http://schemas.microsoft.com/office/drawing/2014/main" val="1040912114"/>
                  </a:ext>
                </a:extLst>
              </a:tr>
              <a:tr h="198504">
                <a:tc>
                  <a:txBody>
                    <a:bodyPr/>
                    <a:lstStyle/>
                    <a:p>
                      <a:pPr algn="r" fontAlgn="t"/>
                      <a:r>
                        <a:rPr lang="nl-NL" sz="900" b="0" u="none" strike="noStrike">
                          <a:solidFill>
                            <a:schemeClr val="tx1"/>
                          </a:solidFill>
                          <a:effectLst/>
                        </a:rPr>
                        <a:t>70 - 79 jaar</a:t>
                      </a:r>
                      <a:endParaRPr lang="nl-NL" sz="900" b="0" i="0" u="none" strike="noStrike">
                        <a:solidFill>
                          <a:schemeClr val="tx1"/>
                        </a:solidFill>
                        <a:effectLst/>
                        <a:latin typeface="Arial" panose="020B0604020202020204" pitchFamily="34" charset="0"/>
                      </a:endParaRPr>
                    </a:p>
                  </a:txBody>
                  <a:tcPr marL="6350" marR="6350" marT="6350">
                    <a:lnL w="10662" cap="flat" cmpd="sng" algn="ctr">
                      <a:solidFill>
                        <a:srgbClr val="0086A8"/>
                      </a:solidFill>
                      <a:prstDash val="solid"/>
                      <a:round/>
                      <a:headEnd type="none" w="med" len="med"/>
                      <a:tailEnd type="none" w="med" len="med"/>
                    </a:lnL>
                    <a:lnR w="10662" cap="flat" cmpd="sng" algn="ctr">
                      <a:solidFill>
                        <a:srgbClr val="0086A8"/>
                      </a:solidFill>
                      <a:prstDash val="solid"/>
                      <a:round/>
                      <a:headEnd type="none" w="med" len="med"/>
                      <a:tailEnd type="none" w="med" len="med"/>
                    </a:lnR>
                    <a:lnT w="10662" cap="flat" cmpd="sng" algn="ctr">
                      <a:solidFill>
                        <a:srgbClr val="0086A8"/>
                      </a:solidFill>
                      <a:prstDash val="solid"/>
                      <a:round/>
                      <a:headEnd type="none" w="med" len="med"/>
                      <a:tailEnd type="none" w="med" len="med"/>
                    </a:lnT>
                    <a:lnB w="10662" cap="flat" cmpd="sng" algn="ctr">
                      <a:solidFill>
                        <a:srgbClr val="0086A8"/>
                      </a:solidFill>
                      <a:prstDash val="solid"/>
                      <a:round/>
                      <a:headEnd type="none" w="med" len="med"/>
                      <a:tailEnd type="none" w="med" len="med"/>
                    </a:lnB>
                    <a:noFill/>
                  </a:tcPr>
                </a:tc>
                <a:tc>
                  <a:txBody>
                    <a:bodyPr/>
                    <a:lstStyle/>
                    <a:p>
                      <a:pPr algn="r" fontAlgn="t"/>
                      <a:r>
                        <a:rPr lang="nl-NL" sz="900" b="0" u="none" strike="noStrike">
                          <a:solidFill>
                            <a:schemeClr val="tx1"/>
                          </a:solidFill>
                          <a:effectLst/>
                        </a:rPr>
                        <a:t>45</a:t>
                      </a:r>
                      <a:endParaRPr lang="nl-NL" sz="900" b="0" i="0" u="none" strike="noStrike">
                        <a:solidFill>
                          <a:schemeClr val="tx1"/>
                        </a:solidFill>
                        <a:effectLst/>
                        <a:latin typeface="Arial" panose="020B0604020202020204" pitchFamily="34" charset="0"/>
                      </a:endParaRPr>
                    </a:p>
                  </a:txBody>
                  <a:tcPr marL="6350" marR="6350" marT="6350">
                    <a:lnL w="10662" cap="flat" cmpd="sng" algn="ctr">
                      <a:solidFill>
                        <a:srgbClr val="0086A8"/>
                      </a:solidFill>
                      <a:prstDash val="solid"/>
                      <a:round/>
                      <a:headEnd type="none" w="med" len="med"/>
                      <a:tailEnd type="none" w="med" len="med"/>
                    </a:lnL>
                    <a:lnR w="10662" cap="flat" cmpd="sng" algn="ctr">
                      <a:solidFill>
                        <a:srgbClr val="0086A8"/>
                      </a:solidFill>
                      <a:prstDash val="solid"/>
                      <a:round/>
                      <a:headEnd type="none" w="med" len="med"/>
                      <a:tailEnd type="none" w="med" len="med"/>
                    </a:lnR>
                    <a:lnT w="10662" cap="flat" cmpd="sng" algn="ctr">
                      <a:solidFill>
                        <a:srgbClr val="0086A8"/>
                      </a:solidFill>
                      <a:prstDash val="solid"/>
                      <a:round/>
                      <a:headEnd type="none" w="med" len="med"/>
                      <a:tailEnd type="none" w="med" len="med"/>
                    </a:lnT>
                    <a:lnB w="10662" cap="flat" cmpd="sng" algn="ctr">
                      <a:solidFill>
                        <a:srgbClr val="0086A8"/>
                      </a:solidFill>
                      <a:prstDash val="solid"/>
                      <a:round/>
                      <a:headEnd type="none" w="med" len="med"/>
                      <a:tailEnd type="none" w="med" len="med"/>
                    </a:lnB>
                    <a:noFill/>
                  </a:tcPr>
                </a:tc>
                <a:tc>
                  <a:txBody>
                    <a:bodyPr/>
                    <a:lstStyle/>
                    <a:p>
                      <a:pPr algn="r" fontAlgn="t"/>
                      <a:r>
                        <a:rPr lang="nl-NL" sz="900" b="0" u="none" strike="noStrike">
                          <a:solidFill>
                            <a:schemeClr val="tx1"/>
                          </a:solidFill>
                          <a:effectLst/>
                        </a:rPr>
                        <a:t>13.76%</a:t>
                      </a:r>
                      <a:endParaRPr lang="nl-NL" sz="900" b="0" i="0" u="none" strike="noStrike">
                        <a:solidFill>
                          <a:schemeClr val="tx1"/>
                        </a:solidFill>
                        <a:effectLst/>
                        <a:latin typeface="Arial" panose="020B0604020202020204" pitchFamily="34" charset="0"/>
                      </a:endParaRPr>
                    </a:p>
                  </a:txBody>
                  <a:tcPr marL="6350" marR="6350" marT="6350">
                    <a:lnL w="10662" cap="flat" cmpd="sng" algn="ctr">
                      <a:solidFill>
                        <a:srgbClr val="0086A8"/>
                      </a:solidFill>
                      <a:prstDash val="solid"/>
                      <a:round/>
                      <a:headEnd type="none" w="med" len="med"/>
                      <a:tailEnd type="none" w="med" len="med"/>
                    </a:lnL>
                    <a:lnR w="10662" cap="flat" cmpd="sng" algn="ctr">
                      <a:solidFill>
                        <a:srgbClr val="0086A8"/>
                      </a:solidFill>
                      <a:prstDash val="solid"/>
                      <a:round/>
                      <a:headEnd type="none" w="med" len="med"/>
                      <a:tailEnd type="none" w="med" len="med"/>
                    </a:lnR>
                    <a:lnT w="10662" cap="flat" cmpd="sng" algn="ctr">
                      <a:solidFill>
                        <a:srgbClr val="0086A8"/>
                      </a:solidFill>
                      <a:prstDash val="solid"/>
                      <a:round/>
                      <a:headEnd type="none" w="med" len="med"/>
                      <a:tailEnd type="none" w="med" len="med"/>
                    </a:lnT>
                    <a:lnB w="10662" cap="flat" cmpd="sng" algn="ctr">
                      <a:solidFill>
                        <a:srgbClr val="0086A8"/>
                      </a:solidFill>
                      <a:prstDash val="solid"/>
                      <a:round/>
                      <a:headEnd type="none" w="med" len="med"/>
                      <a:tailEnd type="none" w="med" len="med"/>
                    </a:lnB>
                    <a:noFill/>
                  </a:tcPr>
                </a:tc>
                <a:extLst>
                  <a:ext uri="{0D108BD9-81ED-4DB2-BD59-A6C34878D82A}">
                    <a16:rowId xmlns:a16="http://schemas.microsoft.com/office/drawing/2014/main" val="474079318"/>
                  </a:ext>
                </a:extLst>
              </a:tr>
              <a:tr h="198504">
                <a:tc>
                  <a:txBody>
                    <a:bodyPr/>
                    <a:lstStyle/>
                    <a:p>
                      <a:pPr algn="r" fontAlgn="t"/>
                      <a:r>
                        <a:rPr lang="nl-NL" sz="900" b="0" u="none" strike="noStrike">
                          <a:solidFill>
                            <a:schemeClr val="tx1"/>
                          </a:solidFill>
                          <a:effectLst/>
                        </a:rPr>
                        <a:t>80 - 89 jaar</a:t>
                      </a:r>
                      <a:endParaRPr lang="nl-NL" sz="900" b="0" i="0" u="none" strike="noStrike">
                        <a:solidFill>
                          <a:schemeClr val="tx1"/>
                        </a:solidFill>
                        <a:effectLst/>
                        <a:latin typeface="Arial" panose="020B0604020202020204" pitchFamily="34" charset="0"/>
                      </a:endParaRPr>
                    </a:p>
                  </a:txBody>
                  <a:tcPr marL="6350" marR="6350" marT="6350">
                    <a:lnL w="10662" cap="flat" cmpd="sng" algn="ctr">
                      <a:solidFill>
                        <a:srgbClr val="0086A8"/>
                      </a:solidFill>
                      <a:prstDash val="solid"/>
                      <a:round/>
                      <a:headEnd type="none" w="med" len="med"/>
                      <a:tailEnd type="none" w="med" len="med"/>
                    </a:lnL>
                    <a:lnR w="10662" cap="flat" cmpd="sng" algn="ctr">
                      <a:solidFill>
                        <a:srgbClr val="0086A8"/>
                      </a:solidFill>
                      <a:prstDash val="solid"/>
                      <a:round/>
                      <a:headEnd type="none" w="med" len="med"/>
                      <a:tailEnd type="none" w="med" len="med"/>
                    </a:lnR>
                    <a:lnT w="10662" cap="flat" cmpd="sng" algn="ctr">
                      <a:solidFill>
                        <a:srgbClr val="0086A8"/>
                      </a:solidFill>
                      <a:prstDash val="solid"/>
                      <a:round/>
                      <a:headEnd type="none" w="med" len="med"/>
                      <a:tailEnd type="none" w="med" len="med"/>
                    </a:lnT>
                    <a:lnB w="10662" cap="flat" cmpd="sng" algn="ctr">
                      <a:solidFill>
                        <a:srgbClr val="0086A8"/>
                      </a:solidFill>
                      <a:prstDash val="solid"/>
                      <a:round/>
                      <a:headEnd type="none" w="med" len="med"/>
                      <a:tailEnd type="none" w="med" len="med"/>
                    </a:lnB>
                    <a:noFill/>
                  </a:tcPr>
                </a:tc>
                <a:tc>
                  <a:txBody>
                    <a:bodyPr/>
                    <a:lstStyle/>
                    <a:p>
                      <a:pPr algn="r" fontAlgn="t"/>
                      <a:r>
                        <a:rPr lang="nl-NL" sz="900" b="0" u="none" strike="noStrike">
                          <a:solidFill>
                            <a:schemeClr val="tx1"/>
                          </a:solidFill>
                          <a:effectLst/>
                        </a:rPr>
                        <a:t>6</a:t>
                      </a:r>
                      <a:endParaRPr lang="nl-NL" sz="900" b="0" i="0" u="none" strike="noStrike">
                        <a:solidFill>
                          <a:schemeClr val="tx1"/>
                        </a:solidFill>
                        <a:effectLst/>
                        <a:latin typeface="Arial" panose="020B0604020202020204" pitchFamily="34" charset="0"/>
                      </a:endParaRPr>
                    </a:p>
                  </a:txBody>
                  <a:tcPr marL="6350" marR="6350" marT="6350">
                    <a:lnL w="10662" cap="flat" cmpd="sng" algn="ctr">
                      <a:solidFill>
                        <a:srgbClr val="0086A8"/>
                      </a:solidFill>
                      <a:prstDash val="solid"/>
                      <a:round/>
                      <a:headEnd type="none" w="med" len="med"/>
                      <a:tailEnd type="none" w="med" len="med"/>
                    </a:lnL>
                    <a:lnR w="10662" cap="flat" cmpd="sng" algn="ctr">
                      <a:solidFill>
                        <a:srgbClr val="0086A8"/>
                      </a:solidFill>
                      <a:prstDash val="solid"/>
                      <a:round/>
                      <a:headEnd type="none" w="med" len="med"/>
                      <a:tailEnd type="none" w="med" len="med"/>
                    </a:lnR>
                    <a:lnT w="10662" cap="flat" cmpd="sng" algn="ctr">
                      <a:solidFill>
                        <a:srgbClr val="0086A8"/>
                      </a:solidFill>
                      <a:prstDash val="solid"/>
                      <a:round/>
                      <a:headEnd type="none" w="med" len="med"/>
                      <a:tailEnd type="none" w="med" len="med"/>
                    </a:lnT>
                    <a:lnB w="10662" cap="flat" cmpd="sng" algn="ctr">
                      <a:solidFill>
                        <a:srgbClr val="0086A8"/>
                      </a:solidFill>
                      <a:prstDash val="solid"/>
                      <a:round/>
                      <a:headEnd type="none" w="med" len="med"/>
                      <a:tailEnd type="none" w="med" len="med"/>
                    </a:lnB>
                    <a:noFill/>
                  </a:tcPr>
                </a:tc>
                <a:tc>
                  <a:txBody>
                    <a:bodyPr/>
                    <a:lstStyle/>
                    <a:p>
                      <a:pPr algn="r" fontAlgn="t"/>
                      <a:r>
                        <a:rPr lang="nl-NL" sz="900" b="0" u="none" strike="noStrike">
                          <a:solidFill>
                            <a:schemeClr val="tx1"/>
                          </a:solidFill>
                          <a:effectLst/>
                        </a:rPr>
                        <a:t>1.83%</a:t>
                      </a:r>
                      <a:endParaRPr lang="nl-NL" sz="900" b="0" i="0" u="none" strike="noStrike">
                        <a:solidFill>
                          <a:schemeClr val="tx1"/>
                        </a:solidFill>
                        <a:effectLst/>
                        <a:latin typeface="Arial" panose="020B0604020202020204" pitchFamily="34" charset="0"/>
                      </a:endParaRPr>
                    </a:p>
                  </a:txBody>
                  <a:tcPr marL="6350" marR="6350" marT="6350">
                    <a:lnL w="10662" cap="flat" cmpd="sng" algn="ctr">
                      <a:solidFill>
                        <a:srgbClr val="0086A8"/>
                      </a:solidFill>
                      <a:prstDash val="solid"/>
                      <a:round/>
                      <a:headEnd type="none" w="med" len="med"/>
                      <a:tailEnd type="none" w="med" len="med"/>
                    </a:lnL>
                    <a:lnR w="10662" cap="flat" cmpd="sng" algn="ctr">
                      <a:solidFill>
                        <a:srgbClr val="0086A8"/>
                      </a:solidFill>
                      <a:prstDash val="solid"/>
                      <a:round/>
                      <a:headEnd type="none" w="med" len="med"/>
                      <a:tailEnd type="none" w="med" len="med"/>
                    </a:lnR>
                    <a:lnT w="10662" cap="flat" cmpd="sng" algn="ctr">
                      <a:solidFill>
                        <a:srgbClr val="0086A8"/>
                      </a:solidFill>
                      <a:prstDash val="solid"/>
                      <a:round/>
                      <a:headEnd type="none" w="med" len="med"/>
                      <a:tailEnd type="none" w="med" len="med"/>
                    </a:lnT>
                    <a:lnB w="10662" cap="flat" cmpd="sng" algn="ctr">
                      <a:solidFill>
                        <a:srgbClr val="0086A8"/>
                      </a:solidFill>
                      <a:prstDash val="solid"/>
                      <a:round/>
                      <a:headEnd type="none" w="med" len="med"/>
                      <a:tailEnd type="none" w="med" len="med"/>
                    </a:lnB>
                    <a:noFill/>
                  </a:tcPr>
                </a:tc>
                <a:extLst>
                  <a:ext uri="{0D108BD9-81ED-4DB2-BD59-A6C34878D82A}">
                    <a16:rowId xmlns:a16="http://schemas.microsoft.com/office/drawing/2014/main" val="3121966832"/>
                  </a:ext>
                </a:extLst>
              </a:tr>
              <a:tr h="198504">
                <a:tc>
                  <a:txBody>
                    <a:bodyPr/>
                    <a:lstStyle/>
                    <a:p>
                      <a:pPr algn="r" fontAlgn="t"/>
                      <a:r>
                        <a:rPr lang="nl-NL" sz="900" b="0" u="none" strike="noStrike">
                          <a:solidFill>
                            <a:schemeClr val="tx1"/>
                          </a:solidFill>
                          <a:effectLst/>
                        </a:rPr>
                        <a:t>90 - 98 jaar</a:t>
                      </a:r>
                      <a:endParaRPr lang="nl-NL" sz="900" b="0" i="0" u="none" strike="noStrike">
                        <a:solidFill>
                          <a:schemeClr val="tx1"/>
                        </a:solidFill>
                        <a:effectLst/>
                        <a:latin typeface="Arial" panose="020B0604020202020204" pitchFamily="34" charset="0"/>
                      </a:endParaRPr>
                    </a:p>
                  </a:txBody>
                  <a:tcPr marL="6350" marR="6350" marT="6350">
                    <a:lnL w="10662" cap="flat" cmpd="sng" algn="ctr">
                      <a:solidFill>
                        <a:srgbClr val="0086A8"/>
                      </a:solidFill>
                      <a:prstDash val="solid"/>
                      <a:round/>
                      <a:headEnd type="none" w="med" len="med"/>
                      <a:tailEnd type="none" w="med" len="med"/>
                    </a:lnL>
                    <a:lnR w="10662" cap="flat" cmpd="sng" algn="ctr">
                      <a:solidFill>
                        <a:srgbClr val="0086A8"/>
                      </a:solidFill>
                      <a:prstDash val="solid"/>
                      <a:round/>
                      <a:headEnd type="none" w="med" len="med"/>
                      <a:tailEnd type="none" w="med" len="med"/>
                    </a:lnR>
                    <a:lnT w="10662" cap="flat" cmpd="sng" algn="ctr">
                      <a:solidFill>
                        <a:srgbClr val="0086A8"/>
                      </a:solidFill>
                      <a:prstDash val="solid"/>
                      <a:round/>
                      <a:headEnd type="none" w="med" len="med"/>
                      <a:tailEnd type="none" w="med" len="med"/>
                    </a:lnT>
                    <a:lnB w="10662" cap="flat" cmpd="sng" algn="ctr">
                      <a:solidFill>
                        <a:srgbClr val="0086A8"/>
                      </a:solidFill>
                      <a:prstDash val="solid"/>
                      <a:round/>
                      <a:headEnd type="none" w="med" len="med"/>
                      <a:tailEnd type="none" w="med" len="med"/>
                    </a:lnB>
                    <a:noFill/>
                  </a:tcPr>
                </a:tc>
                <a:tc>
                  <a:txBody>
                    <a:bodyPr/>
                    <a:lstStyle/>
                    <a:p>
                      <a:pPr algn="r" fontAlgn="t"/>
                      <a:r>
                        <a:rPr lang="nl-NL" sz="900" b="0" u="none" strike="noStrike">
                          <a:solidFill>
                            <a:schemeClr val="tx1"/>
                          </a:solidFill>
                          <a:effectLst/>
                        </a:rPr>
                        <a:t>1</a:t>
                      </a:r>
                      <a:endParaRPr lang="nl-NL" sz="900" b="0" i="0" u="none" strike="noStrike">
                        <a:solidFill>
                          <a:schemeClr val="tx1"/>
                        </a:solidFill>
                        <a:effectLst/>
                        <a:latin typeface="Arial" panose="020B0604020202020204" pitchFamily="34" charset="0"/>
                      </a:endParaRPr>
                    </a:p>
                  </a:txBody>
                  <a:tcPr marL="6350" marR="6350" marT="6350">
                    <a:lnL w="10662" cap="flat" cmpd="sng" algn="ctr">
                      <a:solidFill>
                        <a:srgbClr val="0086A8"/>
                      </a:solidFill>
                      <a:prstDash val="solid"/>
                      <a:round/>
                      <a:headEnd type="none" w="med" len="med"/>
                      <a:tailEnd type="none" w="med" len="med"/>
                    </a:lnL>
                    <a:lnR w="10662" cap="flat" cmpd="sng" algn="ctr">
                      <a:solidFill>
                        <a:srgbClr val="0086A8"/>
                      </a:solidFill>
                      <a:prstDash val="solid"/>
                      <a:round/>
                      <a:headEnd type="none" w="med" len="med"/>
                      <a:tailEnd type="none" w="med" len="med"/>
                    </a:lnR>
                    <a:lnT w="10662" cap="flat" cmpd="sng" algn="ctr">
                      <a:solidFill>
                        <a:srgbClr val="0086A8"/>
                      </a:solidFill>
                      <a:prstDash val="solid"/>
                      <a:round/>
                      <a:headEnd type="none" w="med" len="med"/>
                      <a:tailEnd type="none" w="med" len="med"/>
                    </a:lnT>
                    <a:lnB w="10662" cap="flat" cmpd="sng" algn="ctr">
                      <a:solidFill>
                        <a:srgbClr val="0086A8"/>
                      </a:solidFill>
                      <a:prstDash val="solid"/>
                      <a:round/>
                      <a:headEnd type="none" w="med" len="med"/>
                      <a:tailEnd type="none" w="med" len="med"/>
                    </a:lnB>
                    <a:noFill/>
                  </a:tcPr>
                </a:tc>
                <a:tc>
                  <a:txBody>
                    <a:bodyPr/>
                    <a:lstStyle/>
                    <a:p>
                      <a:pPr algn="r" fontAlgn="t"/>
                      <a:r>
                        <a:rPr lang="nl-NL" sz="900" b="0" u="none" strike="noStrike">
                          <a:solidFill>
                            <a:schemeClr val="tx1"/>
                          </a:solidFill>
                          <a:effectLst/>
                        </a:rPr>
                        <a:t>0.31%</a:t>
                      </a:r>
                      <a:endParaRPr lang="nl-NL" sz="900" b="0" i="0" u="none" strike="noStrike">
                        <a:solidFill>
                          <a:schemeClr val="tx1"/>
                        </a:solidFill>
                        <a:effectLst/>
                        <a:latin typeface="Arial" panose="020B0604020202020204" pitchFamily="34" charset="0"/>
                      </a:endParaRPr>
                    </a:p>
                  </a:txBody>
                  <a:tcPr marL="6350" marR="6350" marT="6350">
                    <a:lnL w="10662" cap="flat" cmpd="sng" algn="ctr">
                      <a:solidFill>
                        <a:srgbClr val="0086A8"/>
                      </a:solidFill>
                      <a:prstDash val="solid"/>
                      <a:round/>
                      <a:headEnd type="none" w="med" len="med"/>
                      <a:tailEnd type="none" w="med" len="med"/>
                    </a:lnL>
                    <a:lnR w="10662" cap="flat" cmpd="sng" algn="ctr">
                      <a:solidFill>
                        <a:srgbClr val="0086A8"/>
                      </a:solidFill>
                      <a:prstDash val="solid"/>
                      <a:round/>
                      <a:headEnd type="none" w="med" len="med"/>
                      <a:tailEnd type="none" w="med" len="med"/>
                    </a:lnR>
                    <a:lnT w="10662" cap="flat" cmpd="sng" algn="ctr">
                      <a:solidFill>
                        <a:srgbClr val="0086A8"/>
                      </a:solidFill>
                      <a:prstDash val="solid"/>
                      <a:round/>
                      <a:headEnd type="none" w="med" len="med"/>
                      <a:tailEnd type="none" w="med" len="med"/>
                    </a:lnT>
                    <a:lnB w="10662" cap="flat" cmpd="sng" algn="ctr">
                      <a:solidFill>
                        <a:srgbClr val="0086A8"/>
                      </a:solidFill>
                      <a:prstDash val="solid"/>
                      <a:round/>
                      <a:headEnd type="none" w="med" len="med"/>
                      <a:tailEnd type="none" w="med" len="med"/>
                    </a:lnB>
                    <a:noFill/>
                  </a:tcPr>
                </a:tc>
                <a:extLst>
                  <a:ext uri="{0D108BD9-81ED-4DB2-BD59-A6C34878D82A}">
                    <a16:rowId xmlns:a16="http://schemas.microsoft.com/office/drawing/2014/main" val="1726321309"/>
                  </a:ext>
                </a:extLst>
              </a:tr>
              <a:tr h="198504">
                <a:tc>
                  <a:txBody>
                    <a:bodyPr/>
                    <a:lstStyle/>
                    <a:p>
                      <a:pPr algn="r" fontAlgn="t"/>
                      <a:r>
                        <a:rPr lang="nl-NL" sz="900" b="0" u="none" strike="noStrike">
                          <a:solidFill>
                            <a:schemeClr val="tx1"/>
                          </a:solidFill>
                          <a:effectLst/>
                        </a:rPr>
                        <a:t>90 jaar en ouder</a:t>
                      </a:r>
                      <a:endParaRPr lang="nl-NL" sz="900" b="0" i="0" u="none" strike="noStrike">
                        <a:solidFill>
                          <a:schemeClr val="tx1"/>
                        </a:solidFill>
                        <a:effectLst/>
                        <a:latin typeface="Arial" panose="020B0604020202020204" pitchFamily="34" charset="0"/>
                      </a:endParaRPr>
                    </a:p>
                  </a:txBody>
                  <a:tcPr marL="6350" marR="6350" marT="6350">
                    <a:lnL w="10662" cap="flat" cmpd="sng" algn="ctr">
                      <a:solidFill>
                        <a:srgbClr val="0086A8"/>
                      </a:solidFill>
                      <a:prstDash val="solid"/>
                      <a:round/>
                      <a:headEnd type="none" w="med" len="med"/>
                      <a:tailEnd type="none" w="med" len="med"/>
                    </a:lnL>
                    <a:lnR w="10662" cap="flat" cmpd="sng" algn="ctr">
                      <a:solidFill>
                        <a:srgbClr val="0086A8"/>
                      </a:solidFill>
                      <a:prstDash val="solid"/>
                      <a:round/>
                      <a:headEnd type="none" w="med" len="med"/>
                      <a:tailEnd type="none" w="med" len="med"/>
                    </a:lnR>
                    <a:lnT w="10662" cap="flat" cmpd="sng" algn="ctr">
                      <a:solidFill>
                        <a:srgbClr val="0086A8"/>
                      </a:solidFill>
                      <a:prstDash val="solid"/>
                      <a:round/>
                      <a:headEnd type="none" w="med" len="med"/>
                      <a:tailEnd type="none" w="med" len="med"/>
                    </a:lnT>
                    <a:lnB w="10662" cap="flat" cmpd="sng" algn="ctr">
                      <a:solidFill>
                        <a:srgbClr val="0086A8"/>
                      </a:solidFill>
                      <a:prstDash val="solid"/>
                      <a:round/>
                      <a:headEnd type="none" w="med" len="med"/>
                      <a:tailEnd type="none" w="med" len="med"/>
                    </a:lnB>
                    <a:noFill/>
                  </a:tcPr>
                </a:tc>
                <a:tc>
                  <a:txBody>
                    <a:bodyPr/>
                    <a:lstStyle/>
                    <a:p>
                      <a:pPr algn="r" fontAlgn="t"/>
                      <a:r>
                        <a:rPr lang="nl-NL" sz="900" b="0" u="none" strike="noStrike">
                          <a:solidFill>
                            <a:schemeClr val="tx1"/>
                          </a:solidFill>
                          <a:effectLst/>
                        </a:rPr>
                        <a:t>0</a:t>
                      </a:r>
                      <a:endParaRPr lang="nl-NL" sz="900" b="0" i="0" u="none" strike="noStrike">
                        <a:solidFill>
                          <a:schemeClr val="tx1"/>
                        </a:solidFill>
                        <a:effectLst/>
                        <a:latin typeface="Arial" panose="020B0604020202020204" pitchFamily="34" charset="0"/>
                      </a:endParaRPr>
                    </a:p>
                  </a:txBody>
                  <a:tcPr marL="6350" marR="6350" marT="6350">
                    <a:lnL w="10662" cap="flat" cmpd="sng" algn="ctr">
                      <a:solidFill>
                        <a:srgbClr val="0086A8"/>
                      </a:solidFill>
                      <a:prstDash val="solid"/>
                      <a:round/>
                      <a:headEnd type="none" w="med" len="med"/>
                      <a:tailEnd type="none" w="med" len="med"/>
                    </a:lnL>
                    <a:lnR w="10662" cap="flat" cmpd="sng" algn="ctr">
                      <a:solidFill>
                        <a:srgbClr val="0086A8"/>
                      </a:solidFill>
                      <a:prstDash val="solid"/>
                      <a:round/>
                      <a:headEnd type="none" w="med" len="med"/>
                      <a:tailEnd type="none" w="med" len="med"/>
                    </a:lnR>
                    <a:lnT w="10662" cap="flat" cmpd="sng" algn="ctr">
                      <a:solidFill>
                        <a:srgbClr val="0086A8"/>
                      </a:solidFill>
                      <a:prstDash val="solid"/>
                      <a:round/>
                      <a:headEnd type="none" w="med" len="med"/>
                      <a:tailEnd type="none" w="med" len="med"/>
                    </a:lnT>
                    <a:lnB w="10662" cap="flat" cmpd="sng" algn="ctr">
                      <a:solidFill>
                        <a:srgbClr val="0086A8"/>
                      </a:solidFill>
                      <a:prstDash val="solid"/>
                      <a:round/>
                      <a:headEnd type="none" w="med" len="med"/>
                      <a:tailEnd type="none" w="med" len="med"/>
                    </a:lnB>
                    <a:noFill/>
                  </a:tcPr>
                </a:tc>
                <a:tc>
                  <a:txBody>
                    <a:bodyPr/>
                    <a:lstStyle/>
                    <a:p>
                      <a:pPr algn="r" fontAlgn="t"/>
                      <a:r>
                        <a:rPr lang="nl-NL" sz="900" b="0" u="none" strike="noStrike">
                          <a:solidFill>
                            <a:schemeClr val="tx1"/>
                          </a:solidFill>
                          <a:effectLst/>
                        </a:rPr>
                        <a:t>0%</a:t>
                      </a:r>
                      <a:endParaRPr lang="nl-NL" sz="900" b="0" i="0" u="none" strike="noStrike">
                        <a:solidFill>
                          <a:schemeClr val="tx1"/>
                        </a:solidFill>
                        <a:effectLst/>
                        <a:latin typeface="Arial" panose="020B0604020202020204" pitchFamily="34" charset="0"/>
                      </a:endParaRPr>
                    </a:p>
                  </a:txBody>
                  <a:tcPr marL="6350" marR="6350" marT="6350">
                    <a:lnL w="10662" cap="flat" cmpd="sng" algn="ctr">
                      <a:solidFill>
                        <a:srgbClr val="0086A8"/>
                      </a:solidFill>
                      <a:prstDash val="solid"/>
                      <a:round/>
                      <a:headEnd type="none" w="med" len="med"/>
                      <a:tailEnd type="none" w="med" len="med"/>
                    </a:lnL>
                    <a:lnR w="10662" cap="flat" cmpd="sng" algn="ctr">
                      <a:solidFill>
                        <a:srgbClr val="0086A8"/>
                      </a:solidFill>
                      <a:prstDash val="solid"/>
                      <a:round/>
                      <a:headEnd type="none" w="med" len="med"/>
                      <a:tailEnd type="none" w="med" len="med"/>
                    </a:lnR>
                    <a:lnT w="10662" cap="flat" cmpd="sng" algn="ctr">
                      <a:solidFill>
                        <a:srgbClr val="0086A8"/>
                      </a:solidFill>
                      <a:prstDash val="solid"/>
                      <a:round/>
                      <a:headEnd type="none" w="med" len="med"/>
                      <a:tailEnd type="none" w="med" len="med"/>
                    </a:lnT>
                    <a:lnB w="10662" cap="flat" cmpd="sng" algn="ctr">
                      <a:solidFill>
                        <a:srgbClr val="0086A8"/>
                      </a:solidFill>
                      <a:prstDash val="solid"/>
                      <a:round/>
                      <a:headEnd type="none" w="med" len="med"/>
                      <a:tailEnd type="none" w="med" len="med"/>
                    </a:lnB>
                    <a:noFill/>
                  </a:tcPr>
                </a:tc>
                <a:extLst>
                  <a:ext uri="{0D108BD9-81ED-4DB2-BD59-A6C34878D82A}">
                    <a16:rowId xmlns:a16="http://schemas.microsoft.com/office/drawing/2014/main" val="236955721"/>
                  </a:ext>
                </a:extLst>
              </a:tr>
              <a:tr h="198504">
                <a:tc>
                  <a:txBody>
                    <a:bodyPr/>
                    <a:lstStyle/>
                    <a:p>
                      <a:pPr algn="r" fontAlgn="t"/>
                      <a:r>
                        <a:rPr lang="nl-NL" sz="900" b="0" u="none" strike="noStrike">
                          <a:solidFill>
                            <a:schemeClr val="tx1"/>
                          </a:solidFill>
                          <a:effectLst/>
                        </a:rPr>
                        <a:t>Zeg ik liever niet</a:t>
                      </a:r>
                      <a:endParaRPr lang="nl-NL" sz="900" b="0" i="0" u="none" strike="noStrike">
                        <a:solidFill>
                          <a:schemeClr val="tx1"/>
                        </a:solidFill>
                        <a:effectLst/>
                        <a:latin typeface="Arial" panose="020B0604020202020204" pitchFamily="34" charset="0"/>
                      </a:endParaRPr>
                    </a:p>
                  </a:txBody>
                  <a:tcPr marL="6350" marR="6350" marT="6350">
                    <a:lnL w="10662" cap="flat" cmpd="sng" algn="ctr">
                      <a:solidFill>
                        <a:srgbClr val="0086A8"/>
                      </a:solidFill>
                      <a:prstDash val="solid"/>
                      <a:round/>
                      <a:headEnd type="none" w="med" len="med"/>
                      <a:tailEnd type="none" w="med" len="med"/>
                    </a:lnL>
                    <a:lnR w="10662" cap="flat" cmpd="sng" algn="ctr">
                      <a:solidFill>
                        <a:srgbClr val="0086A8"/>
                      </a:solidFill>
                      <a:prstDash val="solid"/>
                      <a:round/>
                      <a:headEnd type="none" w="med" len="med"/>
                      <a:tailEnd type="none" w="med" len="med"/>
                    </a:lnR>
                    <a:lnT w="10662" cap="flat" cmpd="sng" algn="ctr">
                      <a:solidFill>
                        <a:srgbClr val="0086A8"/>
                      </a:solidFill>
                      <a:prstDash val="solid"/>
                      <a:round/>
                      <a:headEnd type="none" w="med" len="med"/>
                      <a:tailEnd type="none" w="med" len="med"/>
                    </a:lnT>
                    <a:lnB w="10662" cap="flat" cmpd="sng" algn="ctr">
                      <a:solidFill>
                        <a:srgbClr val="0086A8"/>
                      </a:solidFill>
                      <a:prstDash val="solid"/>
                      <a:round/>
                      <a:headEnd type="none" w="med" len="med"/>
                      <a:tailEnd type="none" w="med" len="med"/>
                    </a:lnB>
                    <a:noFill/>
                  </a:tcPr>
                </a:tc>
                <a:tc>
                  <a:txBody>
                    <a:bodyPr/>
                    <a:lstStyle/>
                    <a:p>
                      <a:pPr algn="r" fontAlgn="t"/>
                      <a:r>
                        <a:rPr lang="nl-NL" sz="900" b="0" u="none" strike="noStrike">
                          <a:solidFill>
                            <a:schemeClr val="tx1"/>
                          </a:solidFill>
                          <a:effectLst/>
                        </a:rPr>
                        <a:t>0</a:t>
                      </a:r>
                      <a:endParaRPr lang="nl-NL" sz="900" b="0" i="0" u="none" strike="noStrike">
                        <a:solidFill>
                          <a:schemeClr val="tx1"/>
                        </a:solidFill>
                        <a:effectLst/>
                        <a:latin typeface="Arial" panose="020B0604020202020204" pitchFamily="34" charset="0"/>
                      </a:endParaRPr>
                    </a:p>
                  </a:txBody>
                  <a:tcPr marL="6350" marR="6350" marT="6350">
                    <a:lnL w="10662" cap="flat" cmpd="sng" algn="ctr">
                      <a:solidFill>
                        <a:srgbClr val="0086A8"/>
                      </a:solidFill>
                      <a:prstDash val="solid"/>
                      <a:round/>
                      <a:headEnd type="none" w="med" len="med"/>
                      <a:tailEnd type="none" w="med" len="med"/>
                    </a:lnL>
                    <a:lnR w="10662" cap="flat" cmpd="sng" algn="ctr">
                      <a:solidFill>
                        <a:srgbClr val="0086A8"/>
                      </a:solidFill>
                      <a:prstDash val="solid"/>
                      <a:round/>
                      <a:headEnd type="none" w="med" len="med"/>
                      <a:tailEnd type="none" w="med" len="med"/>
                    </a:lnR>
                    <a:lnT w="10662" cap="flat" cmpd="sng" algn="ctr">
                      <a:solidFill>
                        <a:srgbClr val="0086A8"/>
                      </a:solidFill>
                      <a:prstDash val="solid"/>
                      <a:round/>
                      <a:headEnd type="none" w="med" len="med"/>
                      <a:tailEnd type="none" w="med" len="med"/>
                    </a:lnT>
                    <a:lnB w="10662" cap="flat" cmpd="sng" algn="ctr">
                      <a:solidFill>
                        <a:srgbClr val="0086A8"/>
                      </a:solidFill>
                      <a:prstDash val="solid"/>
                      <a:round/>
                      <a:headEnd type="none" w="med" len="med"/>
                      <a:tailEnd type="none" w="med" len="med"/>
                    </a:lnB>
                    <a:noFill/>
                  </a:tcPr>
                </a:tc>
                <a:tc>
                  <a:txBody>
                    <a:bodyPr/>
                    <a:lstStyle/>
                    <a:p>
                      <a:pPr algn="r" fontAlgn="t"/>
                      <a:r>
                        <a:rPr lang="nl-NL" sz="900" b="0" u="none" strike="noStrike">
                          <a:solidFill>
                            <a:schemeClr val="tx1"/>
                          </a:solidFill>
                          <a:effectLst/>
                        </a:rPr>
                        <a:t>0%</a:t>
                      </a:r>
                      <a:endParaRPr lang="nl-NL" sz="900" b="0" i="0" u="none" strike="noStrike">
                        <a:solidFill>
                          <a:schemeClr val="tx1"/>
                        </a:solidFill>
                        <a:effectLst/>
                        <a:latin typeface="Arial" panose="020B0604020202020204" pitchFamily="34" charset="0"/>
                      </a:endParaRPr>
                    </a:p>
                  </a:txBody>
                  <a:tcPr marL="6350" marR="6350" marT="6350">
                    <a:lnL w="10662" cap="flat" cmpd="sng" algn="ctr">
                      <a:solidFill>
                        <a:srgbClr val="0086A8"/>
                      </a:solidFill>
                      <a:prstDash val="solid"/>
                      <a:round/>
                      <a:headEnd type="none" w="med" len="med"/>
                      <a:tailEnd type="none" w="med" len="med"/>
                    </a:lnL>
                    <a:lnR w="10662" cap="flat" cmpd="sng" algn="ctr">
                      <a:solidFill>
                        <a:srgbClr val="0086A8"/>
                      </a:solidFill>
                      <a:prstDash val="solid"/>
                      <a:round/>
                      <a:headEnd type="none" w="med" len="med"/>
                      <a:tailEnd type="none" w="med" len="med"/>
                    </a:lnR>
                    <a:lnT w="10662" cap="flat" cmpd="sng" algn="ctr">
                      <a:solidFill>
                        <a:srgbClr val="0086A8"/>
                      </a:solidFill>
                      <a:prstDash val="solid"/>
                      <a:round/>
                      <a:headEnd type="none" w="med" len="med"/>
                      <a:tailEnd type="none" w="med" len="med"/>
                    </a:lnT>
                    <a:lnB w="10662" cap="flat" cmpd="sng" algn="ctr">
                      <a:solidFill>
                        <a:srgbClr val="0086A8"/>
                      </a:solidFill>
                      <a:prstDash val="solid"/>
                      <a:round/>
                      <a:headEnd type="none" w="med" len="med"/>
                      <a:tailEnd type="none" w="med" len="med"/>
                    </a:lnB>
                    <a:noFill/>
                  </a:tcPr>
                </a:tc>
                <a:extLst>
                  <a:ext uri="{0D108BD9-81ED-4DB2-BD59-A6C34878D82A}">
                    <a16:rowId xmlns:a16="http://schemas.microsoft.com/office/drawing/2014/main" val="4118644034"/>
                  </a:ext>
                </a:extLst>
              </a:tr>
              <a:tr h="198504">
                <a:tc>
                  <a:txBody>
                    <a:bodyPr/>
                    <a:lstStyle/>
                    <a:p>
                      <a:pPr algn="ctr" fontAlgn="base">
                        <a:lnSpc>
                          <a:spcPts val="1050"/>
                        </a:lnSpc>
                      </a:pPr>
                      <a:r>
                        <a:rPr lang="nl-NL" sz="900" b="1" i="0" u="none" strike="noStrike">
                          <a:solidFill>
                            <a:srgbClr val="00577E"/>
                          </a:solidFill>
                          <a:effectLst/>
                          <a:latin typeface="Arial" panose="020B0604020202020204" pitchFamily="34" charset="0"/>
                        </a:rPr>
                        <a:t>Totaal</a:t>
                      </a:r>
                      <a:endParaRPr lang="nl-NL" sz="1800" b="0" i="0">
                        <a:solidFill>
                          <a:srgbClr val="00577E"/>
                        </a:solidFill>
                        <a:effectLst/>
                      </a:endParaRPr>
                    </a:p>
                  </a:txBody>
                  <a:tcPr marL="80887" marR="80887" marT="40443" marB="40443" anchor="b">
                    <a:lnL w="10662" cap="flat" cmpd="sng" algn="ctr">
                      <a:solidFill>
                        <a:srgbClr val="0086A8"/>
                      </a:solidFill>
                      <a:prstDash val="solid"/>
                      <a:round/>
                      <a:headEnd type="none" w="med" len="med"/>
                      <a:tailEnd type="none" w="med" len="med"/>
                    </a:lnL>
                    <a:lnR w="10662" cap="flat" cmpd="sng" algn="ctr">
                      <a:solidFill>
                        <a:srgbClr val="0086A8"/>
                      </a:solidFill>
                      <a:prstDash val="solid"/>
                      <a:round/>
                      <a:headEnd type="none" w="med" len="med"/>
                      <a:tailEnd type="none" w="med" len="med"/>
                    </a:lnR>
                    <a:lnT w="10662" cap="flat" cmpd="sng" algn="ctr">
                      <a:solidFill>
                        <a:srgbClr val="0086A8"/>
                      </a:solidFill>
                      <a:prstDash val="solid"/>
                      <a:round/>
                      <a:headEnd type="none" w="med" len="med"/>
                      <a:tailEnd type="none" w="med" len="med"/>
                    </a:lnT>
                    <a:lnB w="10662" cap="flat" cmpd="sng" algn="ctr">
                      <a:solidFill>
                        <a:srgbClr val="0086A8"/>
                      </a:solidFill>
                      <a:prstDash val="solid"/>
                      <a:round/>
                      <a:headEnd type="none" w="med" len="med"/>
                      <a:tailEnd type="none" w="med" len="med"/>
                    </a:lnB>
                    <a:noFill/>
                  </a:tcPr>
                </a:tc>
                <a:tc>
                  <a:txBody>
                    <a:bodyPr/>
                    <a:lstStyle/>
                    <a:p>
                      <a:pPr algn="ctr" fontAlgn="base">
                        <a:lnSpc>
                          <a:spcPts val="1050"/>
                        </a:lnSpc>
                      </a:pPr>
                      <a:r>
                        <a:rPr lang="nl-NL" sz="900" b="1" i="0" u="none" strike="noStrike">
                          <a:solidFill>
                            <a:srgbClr val="00577E"/>
                          </a:solidFill>
                          <a:effectLst/>
                          <a:latin typeface="Arial" panose="020B0604020202020204" pitchFamily="34" charset="0"/>
                        </a:rPr>
                        <a:t>776</a:t>
                      </a:r>
                      <a:endParaRPr lang="nl-NL" sz="1800" b="0" i="0">
                        <a:solidFill>
                          <a:srgbClr val="00577E"/>
                        </a:solidFill>
                        <a:effectLst/>
                      </a:endParaRPr>
                    </a:p>
                  </a:txBody>
                  <a:tcPr marL="80887" marR="80887" marT="40443" marB="40443" anchor="b">
                    <a:lnL w="10662" cap="flat" cmpd="sng" algn="ctr">
                      <a:solidFill>
                        <a:srgbClr val="0086A8"/>
                      </a:solidFill>
                      <a:prstDash val="solid"/>
                      <a:round/>
                      <a:headEnd type="none" w="med" len="med"/>
                      <a:tailEnd type="none" w="med" len="med"/>
                    </a:lnL>
                    <a:lnR w="10662" cap="flat" cmpd="sng" algn="ctr">
                      <a:solidFill>
                        <a:srgbClr val="0086A8"/>
                      </a:solidFill>
                      <a:prstDash val="solid"/>
                      <a:round/>
                      <a:headEnd type="none" w="med" len="med"/>
                      <a:tailEnd type="none" w="med" len="med"/>
                    </a:lnR>
                    <a:lnT w="10662" cap="flat" cmpd="sng" algn="ctr">
                      <a:solidFill>
                        <a:srgbClr val="0086A8"/>
                      </a:solidFill>
                      <a:prstDash val="solid"/>
                      <a:round/>
                      <a:headEnd type="none" w="med" len="med"/>
                      <a:tailEnd type="none" w="med" len="med"/>
                    </a:lnT>
                    <a:lnB w="10662" cap="flat" cmpd="sng" algn="ctr">
                      <a:solidFill>
                        <a:srgbClr val="0086A8"/>
                      </a:solidFill>
                      <a:prstDash val="solid"/>
                      <a:round/>
                      <a:headEnd type="none" w="med" len="med"/>
                      <a:tailEnd type="none" w="med" len="med"/>
                    </a:lnB>
                    <a:noFill/>
                  </a:tcPr>
                </a:tc>
                <a:tc>
                  <a:txBody>
                    <a:bodyPr/>
                    <a:lstStyle/>
                    <a:p>
                      <a:pPr algn="ctr" fontAlgn="base">
                        <a:lnSpc>
                          <a:spcPts val="1050"/>
                        </a:lnSpc>
                      </a:pPr>
                      <a:r>
                        <a:rPr lang="nl-NL" sz="900" b="1" i="0" u="none" strike="noStrike">
                          <a:solidFill>
                            <a:srgbClr val="00577E"/>
                          </a:solidFill>
                          <a:effectLst/>
                          <a:latin typeface="Arial" panose="020B0604020202020204" pitchFamily="34" charset="0"/>
                        </a:rPr>
                        <a:t>100%</a:t>
                      </a:r>
                      <a:endParaRPr lang="nl-NL" sz="1800" b="0" i="0">
                        <a:solidFill>
                          <a:srgbClr val="00577E"/>
                        </a:solidFill>
                        <a:effectLst/>
                      </a:endParaRPr>
                    </a:p>
                  </a:txBody>
                  <a:tcPr marL="80887" marR="80887" marT="40443" marB="40443" anchor="b">
                    <a:lnL w="10662" cap="flat" cmpd="sng" algn="ctr">
                      <a:solidFill>
                        <a:srgbClr val="0086A8"/>
                      </a:solidFill>
                      <a:prstDash val="solid"/>
                      <a:round/>
                      <a:headEnd type="none" w="med" len="med"/>
                      <a:tailEnd type="none" w="med" len="med"/>
                    </a:lnL>
                    <a:lnR w="10662" cap="flat" cmpd="sng" algn="ctr">
                      <a:solidFill>
                        <a:srgbClr val="0086A8"/>
                      </a:solidFill>
                      <a:prstDash val="solid"/>
                      <a:round/>
                      <a:headEnd type="none" w="med" len="med"/>
                      <a:tailEnd type="none" w="med" len="med"/>
                    </a:lnR>
                    <a:lnT w="10662" cap="flat" cmpd="sng" algn="ctr">
                      <a:solidFill>
                        <a:srgbClr val="0086A8"/>
                      </a:solidFill>
                      <a:prstDash val="solid"/>
                      <a:round/>
                      <a:headEnd type="none" w="med" len="med"/>
                      <a:tailEnd type="none" w="med" len="med"/>
                    </a:lnT>
                    <a:lnB w="10662" cap="flat" cmpd="sng" algn="ctr">
                      <a:solidFill>
                        <a:srgbClr val="0086A8"/>
                      </a:solidFill>
                      <a:prstDash val="solid"/>
                      <a:round/>
                      <a:headEnd type="none" w="med" len="med"/>
                      <a:tailEnd type="none" w="med" len="med"/>
                    </a:lnB>
                    <a:noFill/>
                  </a:tcPr>
                </a:tc>
                <a:extLst>
                  <a:ext uri="{0D108BD9-81ED-4DB2-BD59-A6C34878D82A}">
                    <a16:rowId xmlns:a16="http://schemas.microsoft.com/office/drawing/2014/main" val="728403668"/>
                  </a:ext>
                </a:extLst>
              </a:tr>
            </a:tbl>
          </a:graphicData>
        </a:graphic>
      </p:graphicFrame>
      <p:pic>
        <p:nvPicPr>
          <p:cNvPr id="6" name="Picture 6" descr="Gemeentes | Circulaire Openbare Ruimte Congres">
            <a:extLst>
              <a:ext uri="{FF2B5EF4-FFF2-40B4-BE49-F238E27FC236}">
                <a16:creationId xmlns:a16="http://schemas.microsoft.com/office/drawing/2014/main" id="{B7DDC378-E2F9-345C-C357-FB361FF0356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5330" b="13824"/>
          <a:stretch/>
        </p:blipFill>
        <p:spPr bwMode="auto">
          <a:xfrm>
            <a:off x="5513961" y="4671412"/>
            <a:ext cx="1419766" cy="419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7018326"/>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F69C2-84B1-C080-6DF2-D029A411E6B4}"/>
              </a:ext>
            </a:extLst>
          </p:cNvPr>
          <p:cNvSpPr>
            <a:spLocks noGrp="1"/>
          </p:cNvSpPr>
          <p:nvPr>
            <p:ph type="title"/>
          </p:nvPr>
        </p:nvSpPr>
        <p:spPr/>
        <p:txBody>
          <a:bodyPr>
            <a:normAutofit fontScale="90000"/>
          </a:bodyPr>
          <a:lstStyle/>
          <a:p>
            <a:r>
              <a:rPr lang="nl-NL"/>
              <a:t>Waar bent u </a:t>
            </a:r>
            <a:r>
              <a:rPr lang="nl-NL" err="1"/>
              <a:t>woonachtend</a:t>
            </a:r>
            <a:r>
              <a:rPr lang="nl-NL"/>
              <a:t> in de wijk?</a:t>
            </a:r>
          </a:p>
        </p:txBody>
      </p:sp>
      <p:sp>
        <p:nvSpPr>
          <p:cNvPr id="4" name="Slide Number Placeholder 3">
            <a:extLst>
              <a:ext uri="{FF2B5EF4-FFF2-40B4-BE49-F238E27FC236}">
                <a16:creationId xmlns:a16="http://schemas.microsoft.com/office/drawing/2014/main" id="{B967856D-99CE-0F4A-7D99-D319E24D6267}"/>
              </a:ext>
            </a:extLst>
          </p:cNvPr>
          <p:cNvSpPr>
            <a:spLocks noGrp="1"/>
          </p:cNvSpPr>
          <p:nvPr>
            <p:ph type="sldNum" sz="quarter" idx="12"/>
          </p:nvPr>
        </p:nvSpPr>
        <p:spPr/>
        <p:txBody>
          <a:bodyPr/>
          <a:lstStyle/>
          <a:p>
            <a:fld id="{C31F7836-E4B3-4985-A8BA-D04AF4A8C90B}" type="slidenum">
              <a:rPr lang="nl-NL" smtClean="0"/>
              <a:pPr/>
              <a:t>4</a:t>
            </a:fld>
            <a:endParaRPr lang="nl-NL"/>
          </a:p>
        </p:txBody>
      </p:sp>
      <p:graphicFrame>
        <p:nvGraphicFramePr>
          <p:cNvPr id="5" name="Chart 4">
            <a:extLst>
              <a:ext uri="{FF2B5EF4-FFF2-40B4-BE49-F238E27FC236}">
                <a16:creationId xmlns:a16="http://schemas.microsoft.com/office/drawing/2014/main" id="{E506132B-0C4B-05D4-A3BA-508B8E0B27A8}"/>
              </a:ext>
            </a:extLst>
          </p:cNvPr>
          <p:cNvGraphicFramePr>
            <a:graphicFrameLocks/>
          </p:cNvGraphicFramePr>
          <p:nvPr>
            <p:extLst>
              <p:ext uri="{D42A27DB-BD31-4B8C-83A1-F6EECF244321}">
                <p14:modId xmlns:p14="http://schemas.microsoft.com/office/powerpoint/2010/main" val="887609715"/>
              </p:ext>
            </p:extLst>
          </p:nvPr>
        </p:nvGraphicFramePr>
        <p:xfrm>
          <a:off x="1226021" y="1028121"/>
          <a:ext cx="5699435" cy="3408968"/>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6" descr="Gemeentes | Circulaire Openbare Ruimte Congres">
            <a:extLst>
              <a:ext uri="{FF2B5EF4-FFF2-40B4-BE49-F238E27FC236}">
                <a16:creationId xmlns:a16="http://schemas.microsoft.com/office/drawing/2014/main" id="{8C0D0A8F-BA02-1132-7892-BAD1063E2FA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5330" b="13824"/>
          <a:stretch/>
        </p:blipFill>
        <p:spPr bwMode="auto">
          <a:xfrm>
            <a:off x="5513961" y="4671412"/>
            <a:ext cx="1419766" cy="419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1383685"/>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F37F95-95E1-F28D-6EFF-2624CF93DA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EFFBEC-1C5F-75D0-B7B3-744D84F60AE8}"/>
              </a:ext>
            </a:extLst>
          </p:cNvPr>
          <p:cNvSpPr>
            <a:spLocks noGrp="1"/>
          </p:cNvSpPr>
          <p:nvPr>
            <p:ph type="title"/>
          </p:nvPr>
        </p:nvSpPr>
        <p:spPr/>
        <p:txBody>
          <a:bodyPr>
            <a:normAutofit fontScale="90000"/>
          </a:bodyPr>
          <a:lstStyle/>
          <a:p>
            <a:r>
              <a:rPr lang="en-US">
                <a:latin typeface="Arial"/>
                <a:cs typeface="Arial"/>
              </a:rPr>
              <a:t>Hoe </a:t>
            </a:r>
            <a:r>
              <a:rPr lang="en-US" err="1">
                <a:latin typeface="Arial"/>
                <a:cs typeface="Arial"/>
              </a:rPr>
              <a:t>verplaatst</a:t>
            </a:r>
            <a:r>
              <a:rPr lang="en-US">
                <a:latin typeface="Arial"/>
                <a:cs typeface="Arial"/>
              </a:rPr>
              <a:t> u </a:t>
            </a:r>
            <a:r>
              <a:rPr lang="en-US" err="1">
                <a:latin typeface="Arial"/>
                <a:cs typeface="Arial"/>
              </a:rPr>
              <a:t>zich</a:t>
            </a:r>
            <a:r>
              <a:rPr lang="en-US">
                <a:latin typeface="Arial"/>
                <a:cs typeface="Arial"/>
              </a:rPr>
              <a:t> in </a:t>
            </a:r>
            <a:r>
              <a:rPr lang="en-US" err="1">
                <a:latin typeface="Arial"/>
                <a:cs typeface="Arial"/>
              </a:rPr>
              <a:t>een</a:t>
            </a:r>
            <a:r>
              <a:rPr lang="en-US">
                <a:latin typeface="Arial"/>
                <a:cs typeface="Arial"/>
              </a:rPr>
              <a:t> </a:t>
            </a:r>
            <a:r>
              <a:rPr lang="en-US" err="1">
                <a:latin typeface="Arial"/>
                <a:cs typeface="Arial"/>
              </a:rPr>
              <a:t>normale</a:t>
            </a:r>
            <a:r>
              <a:rPr lang="en-US">
                <a:latin typeface="Arial"/>
                <a:cs typeface="Arial"/>
              </a:rPr>
              <a:t> week het </a:t>
            </a:r>
            <a:r>
              <a:rPr lang="en-US" err="1">
                <a:latin typeface="Arial"/>
                <a:cs typeface="Arial"/>
              </a:rPr>
              <a:t>meeste</a:t>
            </a:r>
            <a:r>
              <a:rPr lang="en-US">
                <a:latin typeface="Arial"/>
                <a:cs typeface="Arial"/>
              </a:rPr>
              <a:t>?</a:t>
            </a:r>
          </a:p>
        </p:txBody>
      </p:sp>
      <p:sp>
        <p:nvSpPr>
          <p:cNvPr id="4" name="Slide Number Placeholder 3">
            <a:extLst>
              <a:ext uri="{FF2B5EF4-FFF2-40B4-BE49-F238E27FC236}">
                <a16:creationId xmlns:a16="http://schemas.microsoft.com/office/drawing/2014/main" id="{42544F0D-631F-169C-495F-925BD7C7D564}"/>
              </a:ext>
            </a:extLst>
          </p:cNvPr>
          <p:cNvSpPr>
            <a:spLocks noGrp="1"/>
          </p:cNvSpPr>
          <p:nvPr>
            <p:ph type="sldNum" sz="quarter" idx="12"/>
          </p:nvPr>
        </p:nvSpPr>
        <p:spPr/>
        <p:txBody>
          <a:bodyPr/>
          <a:lstStyle/>
          <a:p>
            <a:fld id="{C31F7836-E4B3-4985-A8BA-D04AF4A8C90B}" type="slidenum">
              <a:rPr lang="nl-NL" smtClean="0"/>
              <a:pPr/>
              <a:t>5</a:t>
            </a:fld>
            <a:endParaRPr lang="nl-NL"/>
          </a:p>
        </p:txBody>
      </p:sp>
      <p:graphicFrame>
        <p:nvGraphicFramePr>
          <p:cNvPr id="7" name="Content Placeholder 6">
            <a:extLst>
              <a:ext uri="{FF2B5EF4-FFF2-40B4-BE49-F238E27FC236}">
                <a16:creationId xmlns:a16="http://schemas.microsoft.com/office/drawing/2014/main" id="{B101955B-944E-D6B0-0C1A-BA909C08252A}"/>
              </a:ext>
            </a:extLst>
          </p:cNvPr>
          <p:cNvGraphicFramePr>
            <a:graphicFrameLocks noGrp="1"/>
          </p:cNvGraphicFramePr>
          <p:nvPr>
            <p:ph idx="1"/>
            <p:extLst>
              <p:ext uri="{D42A27DB-BD31-4B8C-83A1-F6EECF244321}">
                <p14:modId xmlns:p14="http://schemas.microsoft.com/office/powerpoint/2010/main" val="3314942576"/>
              </p:ext>
            </p:extLst>
          </p:nvPr>
        </p:nvGraphicFramePr>
        <p:xfrm>
          <a:off x="468313" y="892175"/>
          <a:ext cx="8172450" cy="3779838"/>
        </p:xfrm>
        <a:graphic>
          <a:graphicData uri="http://schemas.openxmlformats.org/drawingml/2006/chart">
            <c:chart xmlns:c="http://schemas.openxmlformats.org/drawingml/2006/chart" xmlns:r="http://schemas.openxmlformats.org/officeDocument/2006/relationships" r:id="rId2"/>
          </a:graphicData>
        </a:graphic>
      </p:graphicFrame>
      <p:sp>
        <p:nvSpPr>
          <p:cNvPr id="9" name="AutoShape 4" descr="Lopen met effen opvulling">
            <a:extLst>
              <a:ext uri="{FF2B5EF4-FFF2-40B4-BE49-F238E27FC236}">
                <a16:creationId xmlns:a16="http://schemas.microsoft.com/office/drawing/2014/main" id="{D78D7FCF-C3AE-94A4-ECC7-C81861A09CCB}"/>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4" name="Graphic 13" descr="Cycling with solid fill">
            <a:extLst>
              <a:ext uri="{FF2B5EF4-FFF2-40B4-BE49-F238E27FC236}">
                <a16:creationId xmlns:a16="http://schemas.microsoft.com/office/drawing/2014/main" id="{9ACAA893-893B-8DA2-D398-225F43A792E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069547" y="2513350"/>
            <a:ext cx="358202" cy="358202"/>
          </a:xfrm>
          <a:prstGeom prst="rect">
            <a:avLst/>
          </a:prstGeom>
        </p:spPr>
      </p:pic>
      <p:pic>
        <p:nvPicPr>
          <p:cNvPr id="17" name="Graphic 16" descr="Car with solid fill">
            <a:extLst>
              <a:ext uri="{FF2B5EF4-FFF2-40B4-BE49-F238E27FC236}">
                <a16:creationId xmlns:a16="http://schemas.microsoft.com/office/drawing/2014/main" id="{26A9178D-F633-B4ED-6A2C-79F8589C524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361732" y="2571750"/>
            <a:ext cx="358202" cy="358202"/>
          </a:xfrm>
          <a:prstGeom prst="rect">
            <a:avLst/>
          </a:prstGeom>
        </p:spPr>
      </p:pic>
      <p:pic>
        <p:nvPicPr>
          <p:cNvPr id="19" name="Graphic 18" descr="Bus with solid fill">
            <a:extLst>
              <a:ext uri="{FF2B5EF4-FFF2-40B4-BE49-F238E27FC236}">
                <a16:creationId xmlns:a16="http://schemas.microsoft.com/office/drawing/2014/main" id="{FA708894-3D38-F487-6640-1A3E8DE5933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879829" y="2565971"/>
            <a:ext cx="358202" cy="358202"/>
          </a:xfrm>
          <a:prstGeom prst="rect">
            <a:avLst/>
          </a:prstGeom>
        </p:spPr>
      </p:pic>
      <p:pic>
        <p:nvPicPr>
          <p:cNvPr id="3" name="Picture 6" descr="Gemeentes | Circulaire Openbare Ruimte Congres">
            <a:extLst>
              <a:ext uri="{FF2B5EF4-FFF2-40B4-BE49-F238E27FC236}">
                <a16:creationId xmlns:a16="http://schemas.microsoft.com/office/drawing/2014/main" id="{49787796-4107-01EA-E26B-559A37D6F472}"/>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15330" b="13824"/>
          <a:stretch/>
        </p:blipFill>
        <p:spPr bwMode="auto">
          <a:xfrm>
            <a:off x="5513961" y="4671412"/>
            <a:ext cx="1419766" cy="419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5123136"/>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E3E16-F50B-C4B5-E65D-1EFFFEF235BE}"/>
              </a:ext>
            </a:extLst>
          </p:cNvPr>
          <p:cNvSpPr>
            <a:spLocks noGrp="1"/>
          </p:cNvSpPr>
          <p:nvPr>
            <p:ph type="title"/>
          </p:nvPr>
        </p:nvSpPr>
        <p:spPr/>
        <p:txBody>
          <a:bodyPr>
            <a:normAutofit fontScale="90000"/>
          </a:bodyPr>
          <a:lstStyle/>
          <a:p>
            <a:r>
              <a:rPr lang="nl-NL"/>
              <a:t>Hoe reist u vooral naar bestemmingen?</a:t>
            </a:r>
          </a:p>
        </p:txBody>
      </p:sp>
      <p:sp>
        <p:nvSpPr>
          <p:cNvPr id="4" name="Slide Number Placeholder 3">
            <a:extLst>
              <a:ext uri="{FF2B5EF4-FFF2-40B4-BE49-F238E27FC236}">
                <a16:creationId xmlns:a16="http://schemas.microsoft.com/office/drawing/2014/main" id="{DC19C659-6C53-5F6B-5B94-30091ABBBEEE}"/>
              </a:ext>
            </a:extLst>
          </p:cNvPr>
          <p:cNvSpPr>
            <a:spLocks noGrp="1"/>
          </p:cNvSpPr>
          <p:nvPr>
            <p:ph type="sldNum" sz="quarter" idx="12"/>
          </p:nvPr>
        </p:nvSpPr>
        <p:spPr/>
        <p:txBody>
          <a:bodyPr/>
          <a:lstStyle/>
          <a:p>
            <a:fld id="{C31F7836-E4B3-4985-A8BA-D04AF4A8C90B}" type="slidenum">
              <a:rPr lang="nl-NL" smtClean="0"/>
              <a:pPr/>
              <a:t>6</a:t>
            </a:fld>
            <a:endParaRPr lang="nl-NL"/>
          </a:p>
        </p:txBody>
      </p:sp>
      <p:graphicFrame>
        <p:nvGraphicFramePr>
          <p:cNvPr id="5" name="Content Placeholder 4">
            <a:extLst>
              <a:ext uri="{FF2B5EF4-FFF2-40B4-BE49-F238E27FC236}">
                <a16:creationId xmlns:a16="http://schemas.microsoft.com/office/drawing/2014/main" id="{EDE11672-D1A5-DDE3-EBA1-23692AE0F7D5}"/>
              </a:ext>
            </a:extLst>
          </p:cNvPr>
          <p:cNvGraphicFramePr>
            <a:graphicFrameLocks noGrp="1"/>
          </p:cNvGraphicFramePr>
          <p:nvPr>
            <p:ph idx="1"/>
            <p:extLst>
              <p:ext uri="{D42A27DB-BD31-4B8C-83A1-F6EECF244321}">
                <p14:modId xmlns:p14="http://schemas.microsoft.com/office/powerpoint/2010/main" val="1259740819"/>
              </p:ext>
            </p:extLst>
          </p:nvPr>
        </p:nvGraphicFramePr>
        <p:xfrm>
          <a:off x="468313" y="892175"/>
          <a:ext cx="8172450" cy="3779838"/>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6" descr="Gemeentes | Circulaire Openbare Ruimte Congres">
            <a:extLst>
              <a:ext uri="{FF2B5EF4-FFF2-40B4-BE49-F238E27FC236}">
                <a16:creationId xmlns:a16="http://schemas.microsoft.com/office/drawing/2014/main" id="{A41624B9-94FC-A74D-8F8F-FE18A6E240A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5330" b="13824"/>
          <a:stretch/>
        </p:blipFill>
        <p:spPr bwMode="auto">
          <a:xfrm>
            <a:off x="5513961" y="4671412"/>
            <a:ext cx="1419766" cy="419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7825242"/>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0AC59-A617-EDC0-DB3D-9D008E19E3C2}"/>
              </a:ext>
            </a:extLst>
          </p:cNvPr>
          <p:cNvSpPr>
            <a:spLocks noGrp="1"/>
          </p:cNvSpPr>
          <p:nvPr>
            <p:ph type="title"/>
          </p:nvPr>
        </p:nvSpPr>
        <p:spPr/>
        <p:txBody>
          <a:bodyPr>
            <a:normAutofit fontScale="90000"/>
          </a:bodyPr>
          <a:lstStyle/>
          <a:p>
            <a:r>
              <a:rPr lang="en-US" err="1">
                <a:latin typeface="Arial"/>
                <a:cs typeface="Arial"/>
              </a:rPr>
              <a:t>Vervoersmiddelen</a:t>
            </a:r>
            <a:endParaRPr lang="en-US" err="1"/>
          </a:p>
        </p:txBody>
      </p:sp>
      <p:sp>
        <p:nvSpPr>
          <p:cNvPr id="4" name="Slide Number Placeholder 3">
            <a:extLst>
              <a:ext uri="{FF2B5EF4-FFF2-40B4-BE49-F238E27FC236}">
                <a16:creationId xmlns:a16="http://schemas.microsoft.com/office/drawing/2014/main" id="{BE134618-3D81-7EAB-7398-A48086BD7EA2}"/>
              </a:ext>
            </a:extLst>
          </p:cNvPr>
          <p:cNvSpPr>
            <a:spLocks noGrp="1"/>
          </p:cNvSpPr>
          <p:nvPr>
            <p:ph type="sldNum" sz="quarter" idx="12"/>
          </p:nvPr>
        </p:nvSpPr>
        <p:spPr/>
        <p:txBody>
          <a:bodyPr/>
          <a:lstStyle/>
          <a:p>
            <a:fld id="{C31F7836-E4B3-4985-A8BA-D04AF4A8C90B}" type="slidenum">
              <a:rPr lang="nl-NL" smtClean="0"/>
              <a:pPr/>
              <a:t>7</a:t>
            </a:fld>
            <a:endParaRPr lang="nl-NL"/>
          </a:p>
        </p:txBody>
      </p:sp>
      <p:graphicFrame>
        <p:nvGraphicFramePr>
          <p:cNvPr id="3" name="Chart 2">
            <a:extLst>
              <a:ext uri="{FF2B5EF4-FFF2-40B4-BE49-F238E27FC236}">
                <a16:creationId xmlns:a16="http://schemas.microsoft.com/office/drawing/2014/main" id="{1612CC48-4518-976F-1091-F43D912AE2AB}"/>
              </a:ext>
            </a:extLst>
          </p:cNvPr>
          <p:cNvGraphicFramePr>
            <a:graphicFrameLocks/>
          </p:cNvGraphicFramePr>
          <p:nvPr>
            <p:extLst>
              <p:ext uri="{D42A27DB-BD31-4B8C-83A1-F6EECF244321}">
                <p14:modId xmlns:p14="http://schemas.microsoft.com/office/powerpoint/2010/main" val="1437294317"/>
              </p:ext>
            </p:extLst>
          </p:nvPr>
        </p:nvGraphicFramePr>
        <p:xfrm>
          <a:off x="4572000" y="930757"/>
          <a:ext cx="3889683" cy="30861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2ADC8F16-1907-FB53-DDCE-86062ACF7334}"/>
              </a:ext>
            </a:extLst>
          </p:cNvPr>
          <p:cNvGraphicFramePr>
            <a:graphicFrameLocks/>
          </p:cNvGraphicFramePr>
          <p:nvPr>
            <p:extLst>
              <p:ext uri="{D42A27DB-BD31-4B8C-83A1-F6EECF244321}">
                <p14:modId xmlns:p14="http://schemas.microsoft.com/office/powerpoint/2010/main" val="3445858793"/>
              </p:ext>
            </p:extLst>
          </p:nvPr>
        </p:nvGraphicFramePr>
        <p:xfrm>
          <a:off x="369275" y="930757"/>
          <a:ext cx="3889683" cy="3086100"/>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6" descr="Gemeentes | Circulaire Openbare Ruimte Congres">
            <a:extLst>
              <a:ext uri="{FF2B5EF4-FFF2-40B4-BE49-F238E27FC236}">
                <a16:creationId xmlns:a16="http://schemas.microsoft.com/office/drawing/2014/main" id="{A1305EC8-8E45-3C7B-7F10-870A410B8353}"/>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5330" b="13824"/>
          <a:stretch/>
        </p:blipFill>
        <p:spPr bwMode="auto">
          <a:xfrm>
            <a:off x="5513961" y="4671412"/>
            <a:ext cx="1419766" cy="419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754699"/>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F4FFD-30A1-DD82-356F-1823BB568501}"/>
              </a:ext>
            </a:extLst>
          </p:cNvPr>
          <p:cNvSpPr>
            <a:spLocks noGrp="1"/>
          </p:cNvSpPr>
          <p:nvPr>
            <p:ph type="title"/>
          </p:nvPr>
        </p:nvSpPr>
        <p:spPr>
          <a:xfrm>
            <a:off x="467718" y="381144"/>
            <a:ext cx="8171999" cy="410788"/>
          </a:xfrm>
        </p:spPr>
        <p:txBody>
          <a:bodyPr>
            <a:normAutofit fontScale="90000"/>
          </a:bodyPr>
          <a:lstStyle/>
          <a:p>
            <a:r>
              <a:rPr lang="en-US" err="1">
                <a:latin typeface="Arial"/>
                <a:cs typeface="Arial"/>
              </a:rPr>
              <a:t>Parkeren</a:t>
            </a:r>
            <a:endParaRPr lang="en-US" err="1"/>
          </a:p>
        </p:txBody>
      </p:sp>
      <p:sp>
        <p:nvSpPr>
          <p:cNvPr id="4" name="Slide Number Placeholder 3">
            <a:extLst>
              <a:ext uri="{FF2B5EF4-FFF2-40B4-BE49-F238E27FC236}">
                <a16:creationId xmlns:a16="http://schemas.microsoft.com/office/drawing/2014/main" id="{0CCE517E-BCEC-E8EF-4284-0C63A4AD7911}"/>
              </a:ext>
            </a:extLst>
          </p:cNvPr>
          <p:cNvSpPr>
            <a:spLocks noGrp="1"/>
          </p:cNvSpPr>
          <p:nvPr>
            <p:ph type="sldNum" sz="quarter" idx="12"/>
          </p:nvPr>
        </p:nvSpPr>
        <p:spPr/>
        <p:txBody>
          <a:bodyPr/>
          <a:lstStyle/>
          <a:p>
            <a:fld id="{C31F7836-E4B3-4985-A8BA-D04AF4A8C90B}" type="slidenum">
              <a:rPr lang="nl-NL" smtClean="0"/>
              <a:pPr/>
              <a:t>8</a:t>
            </a:fld>
            <a:endParaRPr lang="nl-NL"/>
          </a:p>
        </p:txBody>
      </p:sp>
      <p:graphicFrame>
        <p:nvGraphicFramePr>
          <p:cNvPr id="6" name="Chart 5">
            <a:extLst>
              <a:ext uri="{FF2B5EF4-FFF2-40B4-BE49-F238E27FC236}">
                <a16:creationId xmlns:a16="http://schemas.microsoft.com/office/drawing/2014/main" id="{878570FF-0112-A2CD-DF0F-FCB902E09656}"/>
              </a:ext>
            </a:extLst>
          </p:cNvPr>
          <p:cNvGraphicFramePr>
            <a:graphicFrameLocks/>
          </p:cNvGraphicFramePr>
          <p:nvPr>
            <p:extLst>
              <p:ext uri="{D42A27DB-BD31-4B8C-83A1-F6EECF244321}">
                <p14:modId xmlns:p14="http://schemas.microsoft.com/office/powerpoint/2010/main" val="190738991"/>
              </p:ext>
            </p:extLst>
          </p:nvPr>
        </p:nvGraphicFramePr>
        <p:xfrm>
          <a:off x="4308774" y="1086394"/>
          <a:ext cx="4085718" cy="315582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ontent Placeholder 9">
            <a:extLst>
              <a:ext uri="{FF2B5EF4-FFF2-40B4-BE49-F238E27FC236}">
                <a16:creationId xmlns:a16="http://schemas.microsoft.com/office/drawing/2014/main" id="{01E48D62-1AA5-585B-3324-D93C791745F0}"/>
              </a:ext>
            </a:extLst>
          </p:cNvPr>
          <p:cNvGraphicFramePr>
            <a:graphicFrameLocks noGrp="1"/>
          </p:cNvGraphicFramePr>
          <p:nvPr>
            <p:ph idx="1"/>
            <p:extLst>
              <p:ext uri="{D42A27DB-BD31-4B8C-83A1-F6EECF244321}">
                <p14:modId xmlns:p14="http://schemas.microsoft.com/office/powerpoint/2010/main" val="803695054"/>
              </p:ext>
            </p:extLst>
          </p:nvPr>
        </p:nvGraphicFramePr>
        <p:xfrm>
          <a:off x="-517161" y="1086394"/>
          <a:ext cx="5089161" cy="3155822"/>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6" descr="Gemeentes | Circulaire Openbare Ruimte Congres">
            <a:extLst>
              <a:ext uri="{FF2B5EF4-FFF2-40B4-BE49-F238E27FC236}">
                <a16:creationId xmlns:a16="http://schemas.microsoft.com/office/drawing/2014/main" id="{980FF326-3D16-64C4-6691-0BECC516FB7F}"/>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5330" b="13824"/>
          <a:stretch/>
        </p:blipFill>
        <p:spPr bwMode="auto">
          <a:xfrm>
            <a:off x="5513961" y="4671412"/>
            <a:ext cx="1419766" cy="419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6682882"/>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481BE-687B-53B9-8C9E-0374B8420E41}"/>
              </a:ext>
            </a:extLst>
          </p:cNvPr>
          <p:cNvSpPr>
            <a:spLocks noGrp="1"/>
          </p:cNvSpPr>
          <p:nvPr>
            <p:ph type="title"/>
          </p:nvPr>
        </p:nvSpPr>
        <p:spPr>
          <a:xfrm>
            <a:off x="468000" y="351163"/>
            <a:ext cx="8171999" cy="410788"/>
          </a:xfrm>
        </p:spPr>
        <p:txBody>
          <a:bodyPr anchor="ctr">
            <a:normAutofit/>
          </a:bodyPr>
          <a:lstStyle/>
          <a:p>
            <a:pPr>
              <a:lnSpc>
                <a:spcPct val="90000"/>
              </a:lnSpc>
            </a:pPr>
            <a:r>
              <a:rPr lang="en-US" sz="2200" err="1"/>
              <a:t>Vervoersmiddelen</a:t>
            </a:r>
            <a:r>
              <a:rPr lang="en-US" sz="2200"/>
              <a:t> </a:t>
            </a:r>
            <a:r>
              <a:rPr lang="en-US" sz="2200" err="1"/>
              <a:t>voor</a:t>
            </a:r>
            <a:r>
              <a:rPr lang="en-US" sz="2200"/>
              <a:t> </a:t>
            </a:r>
            <a:r>
              <a:rPr lang="en-US" sz="2200" err="1"/>
              <a:t>verschillende</a:t>
            </a:r>
            <a:r>
              <a:rPr lang="en-US" sz="2200"/>
              <a:t> </a:t>
            </a:r>
            <a:r>
              <a:rPr lang="en-US" sz="2200" err="1"/>
              <a:t>activiteiten</a:t>
            </a:r>
            <a:endParaRPr lang="en-US" sz="2200"/>
          </a:p>
        </p:txBody>
      </p:sp>
      <p:sp>
        <p:nvSpPr>
          <p:cNvPr id="4" name="Slide Number Placeholder 3">
            <a:extLst>
              <a:ext uri="{FF2B5EF4-FFF2-40B4-BE49-F238E27FC236}">
                <a16:creationId xmlns:a16="http://schemas.microsoft.com/office/drawing/2014/main" id="{2E797B49-1E53-56AC-EB0A-A23D7E2A0740}"/>
              </a:ext>
            </a:extLst>
          </p:cNvPr>
          <p:cNvSpPr>
            <a:spLocks noGrp="1"/>
          </p:cNvSpPr>
          <p:nvPr>
            <p:ph type="sldNum" sz="quarter" idx="12"/>
          </p:nvPr>
        </p:nvSpPr>
        <p:spPr>
          <a:xfrm>
            <a:off x="467544" y="4831200"/>
            <a:ext cx="180000" cy="135000"/>
          </a:xfrm>
        </p:spPr>
        <p:txBody>
          <a:bodyPr anchor="ctr">
            <a:normAutofit/>
          </a:bodyPr>
          <a:lstStyle/>
          <a:p>
            <a:pPr>
              <a:lnSpc>
                <a:spcPct val="90000"/>
              </a:lnSpc>
              <a:spcAft>
                <a:spcPts val="600"/>
              </a:spcAft>
            </a:pPr>
            <a:fld id="{C31F7836-E4B3-4985-A8BA-D04AF4A8C90B}" type="slidenum">
              <a:rPr lang="nl-NL" smtClean="0"/>
              <a:pPr>
                <a:lnSpc>
                  <a:spcPct val="90000"/>
                </a:lnSpc>
                <a:spcAft>
                  <a:spcPts val="600"/>
                </a:spcAft>
              </a:pPr>
              <a:t>9</a:t>
            </a:fld>
            <a:endParaRPr lang="nl-NL"/>
          </a:p>
        </p:txBody>
      </p:sp>
      <p:sp>
        <p:nvSpPr>
          <p:cNvPr id="17" name="Text Placeholder 4">
            <a:extLst>
              <a:ext uri="{FF2B5EF4-FFF2-40B4-BE49-F238E27FC236}">
                <a16:creationId xmlns:a16="http://schemas.microsoft.com/office/drawing/2014/main" id="{9689DE2D-C306-26C0-FA52-7490708B6E6D}"/>
              </a:ext>
            </a:extLst>
          </p:cNvPr>
          <p:cNvSpPr>
            <a:spLocks noGrp="1"/>
          </p:cNvSpPr>
          <p:nvPr>
            <p:ph type="body" sz="quarter" idx="13"/>
          </p:nvPr>
        </p:nvSpPr>
        <p:spPr>
          <a:xfrm>
            <a:off x="467999" y="815778"/>
            <a:ext cx="8172000" cy="324150"/>
          </a:xfrm>
        </p:spPr>
        <p:txBody>
          <a:bodyPr/>
          <a:lstStyle/>
          <a:p>
            <a:r>
              <a:rPr lang="nl-NL" sz="1800" b="0" i="0">
                <a:solidFill>
                  <a:schemeClr val="tx1"/>
                </a:solidFill>
                <a:effectLst/>
                <a:latin typeface="Calibri" panose="020F0502020204030204" pitchFamily="34" charset="0"/>
              </a:rPr>
              <a:t>Kies het vervoermiddel dat u gebruikt in de volgende gevallen: </a:t>
            </a:r>
            <a:endParaRPr lang="en-US">
              <a:solidFill>
                <a:schemeClr val="tx1"/>
              </a:solidFill>
            </a:endParaRPr>
          </a:p>
        </p:txBody>
      </p:sp>
      <p:graphicFrame>
        <p:nvGraphicFramePr>
          <p:cNvPr id="12" name="Chart 11">
            <a:extLst>
              <a:ext uri="{FF2B5EF4-FFF2-40B4-BE49-F238E27FC236}">
                <a16:creationId xmlns:a16="http://schemas.microsoft.com/office/drawing/2014/main" id="{45EEA2D6-CEB7-D82E-89AB-55A9B38948D8}"/>
              </a:ext>
            </a:extLst>
          </p:cNvPr>
          <p:cNvGraphicFramePr>
            <a:graphicFrameLocks/>
          </p:cNvGraphicFramePr>
          <p:nvPr>
            <p:extLst>
              <p:ext uri="{D42A27DB-BD31-4B8C-83A1-F6EECF244321}">
                <p14:modId xmlns:p14="http://schemas.microsoft.com/office/powerpoint/2010/main" val="1498237300"/>
              </p:ext>
            </p:extLst>
          </p:nvPr>
        </p:nvGraphicFramePr>
        <p:xfrm>
          <a:off x="468000" y="1220974"/>
          <a:ext cx="8172000" cy="3459527"/>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6" descr="Gemeentes | Circulaire Openbare Ruimte Congres">
            <a:extLst>
              <a:ext uri="{FF2B5EF4-FFF2-40B4-BE49-F238E27FC236}">
                <a16:creationId xmlns:a16="http://schemas.microsoft.com/office/drawing/2014/main" id="{1EBD04A1-CB24-83B5-2E58-12AEF7B9947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5330" b="13824"/>
          <a:stretch/>
        </p:blipFill>
        <p:spPr bwMode="auto">
          <a:xfrm>
            <a:off x="5513961" y="4671412"/>
            <a:ext cx="1419766" cy="419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5334251"/>
      </p:ext>
    </p:extLst>
  </p:cSld>
  <p:clrMapOvr>
    <a:masterClrMapping/>
  </p:clrMapOvr>
  <p:transition spd="slow"/>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a97ff75f03eec8c3724c0bec16bba247d597373"/>
</p:tagLst>
</file>

<file path=ppt/theme/theme1.xml><?xml version="1.0" encoding="utf-8"?>
<a:theme xmlns:a="http://schemas.openxmlformats.org/drawingml/2006/main" name="Office Theme">
  <a:themeElements>
    <a:clrScheme name="Corporate">
      <a:dk1>
        <a:srgbClr val="00577E"/>
      </a:dk1>
      <a:lt1>
        <a:sysClr val="window" lastClr="FFFFFF"/>
      </a:lt1>
      <a:dk2>
        <a:srgbClr val="00577E"/>
      </a:dk2>
      <a:lt2>
        <a:srgbClr val="FFFFFF"/>
      </a:lt2>
      <a:accent1>
        <a:srgbClr val="A5C100"/>
      </a:accent1>
      <a:accent2>
        <a:srgbClr val="0086A8"/>
      </a:accent2>
      <a:accent3>
        <a:srgbClr val="00577E"/>
      </a:accent3>
      <a:accent4>
        <a:srgbClr val="E31F18"/>
      </a:accent4>
      <a:accent5>
        <a:srgbClr val="72971B"/>
      </a:accent5>
      <a:accent6>
        <a:srgbClr val="696868"/>
      </a:accent6>
      <a:hlink>
        <a:srgbClr val="1F497D"/>
      </a:hlink>
      <a:folHlink>
        <a:srgbClr val="1F497D"/>
      </a:folHlink>
    </a:clrScheme>
    <a:fontScheme name="Custom 1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577E"/>
        </a:solidFill>
        <a:ln>
          <a:noFill/>
        </a:ln>
        <a:effectLst/>
      </a:spPr>
      <a:bodyPr rtlCol="0" anchor="ctr"/>
      <a:lstStyle>
        <a:defPPr algn="ctr">
          <a:defRPr sz="1400" dirty="0" err="1" smtClean="0"/>
        </a:defPPr>
      </a:lstStyle>
      <a:style>
        <a:lnRef idx="1">
          <a:schemeClr val="accent1"/>
        </a:lnRef>
        <a:fillRef idx="3">
          <a:schemeClr val="accent1"/>
        </a:fillRef>
        <a:effectRef idx="2">
          <a:schemeClr val="accent1"/>
        </a:effectRef>
        <a:fontRef idx="minor">
          <a:schemeClr val="lt1"/>
        </a:fontRef>
      </a:style>
    </a:spDef>
    <a:txDef>
      <a:spPr>
        <a:noFill/>
      </a:spPr>
      <a:bodyPr wrap="square" rtlCol="0">
        <a:spAutoFit/>
      </a:bodyPr>
      <a:lstStyle>
        <a:defPPr algn="l">
          <a:defRPr sz="1400" dirty="0" err="1" smtClean="0"/>
        </a:defPPr>
      </a:lstStyle>
    </a:txDef>
  </a:objectDefaults>
  <a:extraClrSchemeLst/>
  <a:extLst>
    <a:ext uri="{05A4C25C-085E-4340-85A3-A5531E510DB2}">
      <thm15:themeFamily xmlns:thm15="http://schemas.microsoft.com/office/thememl/2012/main" name="On Screen 16x9.potx" id="{3E884EE2-DB87-4FD3-8A99-4EC75E4BF6BC}" vid="{344D33CE-B91F-4D83-888A-91258006D4D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On Screen 16x9</Template>
  <TotalTime>2</TotalTime>
  <Words>895</Words>
  <Application>Microsoft Office PowerPoint</Application>
  <PresentationFormat>On-screen Show (16:9)</PresentationFormat>
  <Paragraphs>226</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Rapportage enquête resultaten</vt:lpstr>
      <vt:lpstr>PowerPoint Presentation</vt:lpstr>
      <vt:lpstr>Respondenten</vt:lpstr>
      <vt:lpstr>Waar bent u woonachtend in de wijk?</vt:lpstr>
      <vt:lpstr>Hoe verplaatst u zich in een normale week het meeste?</vt:lpstr>
      <vt:lpstr>Hoe reist u vooral naar bestemmingen?</vt:lpstr>
      <vt:lpstr>Vervoersmiddelen</vt:lpstr>
      <vt:lpstr>Parkeren</vt:lpstr>
      <vt:lpstr>Vervoersmiddelen voor verschillende activiteiten</vt:lpstr>
      <vt:lpstr>Hoe beoordeelt u de huidige bereikbaarheid van woon-, werk- en winkellocaties in Oegstgeest?</vt:lpstr>
      <vt:lpstr>Ik voel mij als verkeersdeelnemer (autorijder, fietser, voetganger) veilig als ik mij verplaats door Oegstgeest. </vt:lpstr>
      <vt:lpstr>Welke maatregelen zouden genomen moeten worden om de verkeersveiligheid te verbeteren?</vt:lpstr>
      <vt:lpstr>Bent u bekend met deelauto's en/of deelfietsen in Oegstgeest en zo ja, maakt u hier ook gebruik van? </vt:lpstr>
      <vt:lpstr>PowerPoint Presentation</vt:lpstr>
      <vt:lpstr>PowerPoint Presentation</vt:lpstr>
      <vt:lpstr>Woonachtend – Locaties op de kaart</vt:lpstr>
      <vt:lpstr>Waar gaan de reacties in de locaties over​?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Sunny van Leeuwen</dc:creator>
  <cp:lastModifiedBy>Lieke Hüsslage</cp:lastModifiedBy>
  <cp:revision>4</cp:revision>
  <cp:lastPrinted>2016-05-11T07:06:19Z</cp:lastPrinted>
  <dcterms:created xsi:type="dcterms:W3CDTF">2025-02-14T08:19:18Z</dcterms:created>
  <dcterms:modified xsi:type="dcterms:W3CDTF">2025-03-20T08:13:10Z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Type">
    <vt:lpwstr>On Screen 16x9 </vt:lpwstr>
  </property>
  <property fmtid="{D5CDD505-2E9C-101B-9397-08002B2CF9AE}" pid="3" name="cboBrand">
    <vt:lpwstr>Royal HaskoningDHV</vt:lpwstr>
  </property>
  <property fmtid="{D5CDD505-2E9C-101B-9397-08002B2CF9AE}" pid="4" name="cboColorScheme">
    <vt:lpwstr>Corporate</vt:lpwstr>
  </property>
  <property fmtid="{D5CDD505-2E9C-101B-9397-08002B2CF9AE}" pid="5" name="cboColour">
    <vt:lpwstr>Corporate</vt:lpwstr>
  </property>
  <property fmtid="{D5CDD505-2E9C-101B-9397-08002B2CF9AE}" pid="6" name="chkFooterDate">
    <vt:lpwstr>-1</vt:lpwstr>
  </property>
  <property fmtid="{D5CDD505-2E9C-101B-9397-08002B2CF9AE}" pid="7" name="chkFooterTitle">
    <vt:lpwstr>-1</vt:lpwstr>
  </property>
  <property fmtid="{D5CDD505-2E9C-101B-9397-08002B2CF9AE}" pid="8" name="chkSlideNumbers">
    <vt:lpwstr>-1</vt:lpwstr>
  </property>
  <property fmtid="{D5CDD505-2E9C-101B-9397-08002B2CF9AE}" pid="9" name="chkFooterLogo">
    <vt:lpwstr>-1</vt:lpwstr>
  </property>
  <property fmtid="{D5CDD505-2E9C-101B-9397-08002B2CF9AE}" pid="10" name="cboProfile">
    <vt:lpwstr>Sunny</vt:lpwstr>
  </property>
  <property fmtid="{D5CDD505-2E9C-101B-9397-08002B2CF9AE}" pid="11" name="cboPresentationCoverType">
    <vt:lpwstr>No image</vt:lpwstr>
  </property>
  <property fmtid="{D5CDD505-2E9C-101B-9397-08002B2CF9AE}" pid="12" name="txtAuthor">
    <vt:lpwstr>Sunny van Leeuwen</vt:lpwstr>
  </property>
  <property fmtid="{D5CDD505-2E9C-101B-9397-08002B2CF9AE}" pid="13" name="txtSubtitle">
    <vt:lpwstr/>
  </property>
  <property fmtid="{D5CDD505-2E9C-101B-9397-08002B2CF9AE}" pid="14" name="txtPresentationText">
    <vt:lpwstr/>
  </property>
  <property fmtid="{D5CDD505-2E9C-101B-9397-08002B2CF9AE}" pid="15" name="txtTitleRight">
    <vt:lpwstr/>
  </property>
  <property fmtid="{D5CDD505-2E9C-101B-9397-08002B2CF9AE}" pid="16" name="txtTitle">
    <vt:lpwstr>Rapportage enquete resultaten</vt:lpwstr>
  </property>
  <property fmtid="{D5CDD505-2E9C-101B-9397-08002B2CF9AE}" pid="17" name="cboLanguage">
    <vt:lpwstr>Dutch</vt:lpwstr>
  </property>
  <property fmtid="{D5CDD505-2E9C-101B-9397-08002B2CF9AE}" pid="18" name="cboType">
    <vt:lpwstr>Presentation - PP</vt:lpwstr>
  </property>
  <property fmtid="{D5CDD505-2E9C-101B-9397-08002B2CF9AE}" pid="19" name="txtNumber">
    <vt:lpwstr>0001</vt:lpwstr>
  </property>
  <property fmtid="{D5CDD505-2E9C-101B-9397-08002B2CF9AE}" pid="20" name="txtProjectNr">
    <vt:lpwstr>BK2311</vt:lpwstr>
  </property>
  <property fmtid="{D5CDD505-2E9C-101B-9397-08002B2CF9AE}" pid="21" name="cboStatus">
    <vt:lpwstr>Draft</vt:lpwstr>
  </property>
  <property fmtid="{D5CDD505-2E9C-101B-9397-08002B2CF9AE}" pid="22" name="txtRevisionNr">
    <vt:lpwstr>0.1</vt:lpwstr>
  </property>
  <property fmtid="{D5CDD505-2E9C-101B-9397-08002B2CF9AE}" pid="23" name="cboMetaDataRefType">
    <vt:lpwstr>Project deliverable ID codes</vt:lpwstr>
  </property>
  <property fmtid="{D5CDD505-2E9C-101B-9397-08002B2CF9AE}" pid="24" name="txtBimField4">
    <vt:lpwstr>X</vt:lpwstr>
  </property>
  <property fmtid="{D5CDD505-2E9C-101B-9397-08002B2CF9AE}" pid="25" name="txtReferenceCode">
    <vt:lpwstr>BK2311-RHD-XX-XX-PP-X-0001</vt:lpwstr>
  </property>
  <property fmtid="{D5CDD505-2E9C-101B-9397-08002B2CF9AE}" pid="26" name="txtBimField3">
    <vt:lpwstr>XX</vt:lpwstr>
  </property>
  <property fmtid="{D5CDD505-2E9C-101B-9397-08002B2CF9AE}" pid="27" name="txtBimField1">
    <vt:lpwstr>RHD</vt:lpwstr>
  </property>
  <property fmtid="{D5CDD505-2E9C-101B-9397-08002B2CF9AE}" pid="28" name="txtBimField2">
    <vt:lpwstr>XX</vt:lpwstr>
  </property>
  <property fmtid="{D5CDD505-2E9C-101B-9397-08002B2CF9AE}" pid="29" name="cboClassification">
    <vt:lpwstr>Project related</vt:lpwstr>
  </property>
  <property fmtid="{D5CDD505-2E9C-101B-9397-08002B2CF9AE}" pid="30" name="CreatedWithVersion">
    <vt:lpwstr>27.10.22.0</vt:lpwstr>
  </property>
  <property fmtid="{D5CDD505-2E9C-101B-9397-08002B2CF9AE}" pid="31" name="CreatedWithAppVersion">
    <vt:lpwstr>06.02.2</vt:lpwstr>
  </property>
  <property fmtid="{D5CDD505-2E9C-101B-9397-08002B2CF9AE}" pid="32" name="do_LanguageID">
    <vt:lpwstr>1043</vt:lpwstr>
  </property>
  <property fmtid="{D5CDD505-2E9C-101B-9397-08002B2CF9AE}" pid="33" name="Date">
    <vt:lpwstr>14 February 2025</vt:lpwstr>
  </property>
</Properties>
</file>